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65" r:id="rId2"/>
    <p:sldId id="270" r:id="rId3"/>
    <p:sldId id="260" r:id="rId4"/>
    <p:sldId id="275" r:id="rId5"/>
    <p:sldId id="281" r:id="rId6"/>
    <p:sldId id="283" r:id="rId7"/>
    <p:sldId id="294" r:id="rId8"/>
    <p:sldId id="278" r:id="rId9"/>
    <p:sldId id="279" r:id="rId10"/>
    <p:sldId id="282" r:id="rId11"/>
    <p:sldId id="284" r:id="rId12"/>
    <p:sldId id="285" r:id="rId13"/>
    <p:sldId id="298" r:id="rId14"/>
    <p:sldId id="299" r:id="rId15"/>
    <p:sldId id="286" r:id="rId16"/>
    <p:sldId id="288" r:id="rId17"/>
    <p:sldId id="289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C1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#1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DCB080-FA7B-43C1-A629-78E75EB9A6D1}" type="doc">
      <dgm:prSet loTypeId="urn:microsoft.com/office/officeart/2005/8/layout/orgChart1#1" loCatId="hierarchy" qsTypeId="urn:microsoft.com/office/officeart/2005/8/quickstyle/simple1#1" qsCatId="simple" csTypeId="urn:microsoft.com/office/officeart/2005/8/colors/colorful2#1" csCatId="colorful" phldr="1"/>
      <dgm:spPr/>
      <dgm:t>
        <a:bodyPr/>
        <a:lstStyle/>
        <a:p>
          <a:endParaRPr lang="zh-CN" altLang="en-US"/>
        </a:p>
      </dgm:t>
    </dgm:pt>
    <dgm:pt modelId="{D52DCC50-D94D-4860-B0B0-CA28E6493C2F}">
      <dgm:prSet phldrT="[文本]"/>
      <dgm:spPr/>
      <dgm:t>
        <a:bodyPr/>
        <a:lstStyle/>
        <a:p>
          <a:r>
            <a:rPr lang="zh-CN" altLang="en-US" dirty="0"/>
            <a:t>江苏省师范生培养信息系统</a:t>
          </a:r>
        </a:p>
      </dgm:t>
    </dgm:pt>
    <dgm:pt modelId="{2E826939-D185-4DA7-A498-95DDAA167983}" type="parTrans" cxnId="{BD7FE21E-4E4F-4EC2-B2D3-4F2F5E315075}">
      <dgm:prSet/>
      <dgm:spPr/>
      <dgm:t>
        <a:bodyPr/>
        <a:lstStyle/>
        <a:p>
          <a:endParaRPr lang="zh-CN" altLang="en-US"/>
        </a:p>
      </dgm:t>
    </dgm:pt>
    <dgm:pt modelId="{148CCE4B-16E7-437C-92DE-09012D41091A}" type="sibTrans" cxnId="{BD7FE21E-4E4F-4EC2-B2D3-4F2F5E315075}">
      <dgm:prSet/>
      <dgm:spPr/>
      <dgm:t>
        <a:bodyPr/>
        <a:lstStyle/>
        <a:p>
          <a:endParaRPr lang="zh-CN" altLang="en-US"/>
        </a:p>
      </dgm:t>
    </dgm:pt>
    <dgm:pt modelId="{FCAA40A2-BB15-4438-B43A-04545AAF85D5}">
      <dgm:prSet phldrT="[文本]"/>
      <dgm:spPr/>
      <dgm:t>
        <a:bodyPr/>
        <a:lstStyle/>
        <a:p>
          <a:r>
            <a:rPr lang="zh-CN" altLang="en-US" dirty="0"/>
            <a:t>二级部门管理</a:t>
          </a:r>
        </a:p>
      </dgm:t>
    </dgm:pt>
    <dgm:pt modelId="{3D266B73-5834-4067-B3F2-2E2D4A811144}" type="parTrans" cxnId="{4CCA2A7A-5040-4B12-9ACF-817976550587}">
      <dgm:prSet/>
      <dgm:spPr/>
      <dgm:t>
        <a:bodyPr/>
        <a:lstStyle/>
        <a:p>
          <a:endParaRPr lang="zh-CN" altLang="en-US"/>
        </a:p>
      </dgm:t>
    </dgm:pt>
    <dgm:pt modelId="{E117D5F8-8A7E-4A29-AE89-4E3B11AD976C}" type="sibTrans" cxnId="{4CCA2A7A-5040-4B12-9ACF-817976550587}">
      <dgm:prSet/>
      <dgm:spPr/>
      <dgm:t>
        <a:bodyPr/>
        <a:lstStyle/>
        <a:p>
          <a:endParaRPr lang="zh-CN" altLang="en-US"/>
        </a:p>
      </dgm:t>
    </dgm:pt>
    <dgm:pt modelId="{B9295981-731C-4F8B-BF1E-4FFCECF89100}">
      <dgm:prSet phldrT="[文本]"/>
      <dgm:spPr/>
      <dgm:t>
        <a:bodyPr/>
        <a:lstStyle/>
        <a:p>
          <a:r>
            <a:rPr lang="zh-CN" altLang="en-US" dirty="0"/>
            <a:t>学生信息管理</a:t>
          </a:r>
        </a:p>
      </dgm:t>
    </dgm:pt>
    <dgm:pt modelId="{DA8D10E3-09E0-4A90-A9B3-25EDC4B79BB3}" type="parTrans" cxnId="{7DBF13C8-4FF5-4263-8DA6-2A217ACF0A94}">
      <dgm:prSet/>
      <dgm:spPr/>
      <dgm:t>
        <a:bodyPr/>
        <a:lstStyle/>
        <a:p>
          <a:endParaRPr lang="zh-CN" altLang="en-US"/>
        </a:p>
      </dgm:t>
    </dgm:pt>
    <dgm:pt modelId="{D1110522-1D3C-48AD-8C14-E7D18373F583}" type="sibTrans" cxnId="{7DBF13C8-4FF5-4263-8DA6-2A217ACF0A94}">
      <dgm:prSet/>
      <dgm:spPr/>
      <dgm:t>
        <a:bodyPr/>
        <a:lstStyle/>
        <a:p>
          <a:endParaRPr lang="zh-CN" altLang="en-US"/>
        </a:p>
      </dgm:t>
    </dgm:pt>
    <dgm:pt modelId="{1131B8FD-E9E3-49B4-A1A3-9A79BC0AE280}">
      <dgm:prSet phldrT="[文本]"/>
      <dgm:spPr/>
      <dgm:t>
        <a:bodyPr/>
        <a:lstStyle/>
        <a:p>
          <a:r>
            <a:rPr lang="zh-CN" altLang="en-US" dirty="0"/>
            <a:t>学生账号管理</a:t>
          </a:r>
        </a:p>
      </dgm:t>
    </dgm:pt>
    <dgm:pt modelId="{90135412-C9AE-41A1-8B91-55DD01836DE7}" type="parTrans" cxnId="{BCC71C42-0435-4504-8CDC-AA644A531525}">
      <dgm:prSet/>
      <dgm:spPr/>
      <dgm:t>
        <a:bodyPr/>
        <a:lstStyle/>
        <a:p>
          <a:endParaRPr lang="zh-CN" altLang="en-US"/>
        </a:p>
      </dgm:t>
    </dgm:pt>
    <dgm:pt modelId="{1854D438-7AD5-43AC-B0F9-4A42E50A217A}" type="sibTrans" cxnId="{BCC71C42-0435-4504-8CDC-AA644A531525}">
      <dgm:prSet/>
      <dgm:spPr/>
      <dgm:t>
        <a:bodyPr/>
        <a:lstStyle/>
        <a:p>
          <a:endParaRPr lang="zh-CN" altLang="en-US"/>
        </a:p>
      </dgm:t>
    </dgm:pt>
    <dgm:pt modelId="{4835D3E3-9704-4CF6-9554-65C9B4670C62}">
      <dgm:prSet phldrT="[文本]"/>
      <dgm:spPr/>
      <dgm:t>
        <a:bodyPr/>
        <a:lstStyle/>
        <a:p>
          <a:r>
            <a:rPr lang="zh-CN" altLang="en-US" b="0" i="0" dirty="0"/>
            <a:t>教育实践相关信息</a:t>
          </a:r>
          <a:endParaRPr lang="zh-CN" altLang="en-US" b="0" dirty="0"/>
        </a:p>
      </dgm:t>
    </dgm:pt>
    <dgm:pt modelId="{D800CECB-7424-454A-A0DC-51FF1036AB53}" type="parTrans" cxnId="{3235816A-C783-45B3-A9DB-357F0AD8719D}">
      <dgm:prSet/>
      <dgm:spPr/>
      <dgm:t>
        <a:bodyPr/>
        <a:lstStyle/>
        <a:p>
          <a:endParaRPr lang="zh-CN" altLang="en-US"/>
        </a:p>
      </dgm:t>
    </dgm:pt>
    <dgm:pt modelId="{E71704E8-50AF-44A6-A0A0-28E88F1CFCE0}" type="sibTrans" cxnId="{3235816A-C783-45B3-A9DB-357F0AD8719D}">
      <dgm:prSet/>
      <dgm:spPr/>
      <dgm:t>
        <a:bodyPr/>
        <a:lstStyle/>
        <a:p>
          <a:endParaRPr lang="zh-CN" altLang="en-US"/>
        </a:p>
      </dgm:t>
    </dgm:pt>
    <dgm:pt modelId="{38999A39-47DF-4B09-B1F7-F2B80BC50157}">
      <dgm:prSet phldrT="[文本]"/>
      <dgm:spPr/>
      <dgm:t>
        <a:bodyPr/>
        <a:lstStyle/>
        <a:p>
          <a:r>
            <a:rPr lang="zh-CN" altLang="en-US" dirty="0"/>
            <a:t>学生扩展信息</a:t>
          </a:r>
        </a:p>
      </dgm:t>
    </dgm:pt>
    <dgm:pt modelId="{02E0E6DB-1B55-441A-ABA1-A56218C409A7}" type="parTrans" cxnId="{ADFDC858-03B2-4D22-BD8B-850C9B6A41E1}">
      <dgm:prSet/>
      <dgm:spPr/>
      <dgm:t>
        <a:bodyPr/>
        <a:lstStyle/>
        <a:p>
          <a:endParaRPr lang="zh-CN" altLang="en-US"/>
        </a:p>
      </dgm:t>
    </dgm:pt>
    <dgm:pt modelId="{2725CF2E-1751-456C-B854-249D1E478157}" type="sibTrans" cxnId="{ADFDC858-03B2-4D22-BD8B-850C9B6A41E1}">
      <dgm:prSet/>
      <dgm:spPr/>
      <dgm:t>
        <a:bodyPr/>
        <a:lstStyle/>
        <a:p>
          <a:endParaRPr lang="zh-CN" altLang="en-US"/>
        </a:p>
      </dgm:t>
    </dgm:pt>
    <dgm:pt modelId="{876CBD9A-27CA-42F7-8A05-46FAA5CFF314}">
      <dgm:prSet phldrT="[文本]"/>
      <dgm:spPr/>
      <dgm:t>
        <a:bodyPr/>
        <a:lstStyle/>
        <a:p>
          <a:r>
            <a:rPr lang="zh-CN" altLang="en-US" dirty="0"/>
            <a:t>学生转出转入</a:t>
          </a:r>
        </a:p>
      </dgm:t>
    </dgm:pt>
    <dgm:pt modelId="{62152C95-7E88-4551-A026-B01FD1C89D71}" type="parTrans" cxnId="{BA603457-FE47-42B6-83C7-FE5714F2DC52}">
      <dgm:prSet/>
      <dgm:spPr/>
      <dgm:t>
        <a:bodyPr/>
        <a:lstStyle/>
        <a:p>
          <a:endParaRPr lang="zh-CN" altLang="en-US"/>
        </a:p>
      </dgm:t>
    </dgm:pt>
    <dgm:pt modelId="{524C9A81-C36D-4B98-909A-73F4953D50B2}" type="sibTrans" cxnId="{BA603457-FE47-42B6-83C7-FE5714F2DC52}">
      <dgm:prSet/>
      <dgm:spPr/>
      <dgm:t>
        <a:bodyPr/>
        <a:lstStyle/>
        <a:p>
          <a:endParaRPr lang="zh-CN" altLang="en-US"/>
        </a:p>
      </dgm:t>
    </dgm:pt>
    <dgm:pt modelId="{28EB9D39-9CF6-45A3-8D71-AB694B5F7331}">
      <dgm:prSet phldrT="[文本]"/>
      <dgm:spPr/>
      <dgm:t>
        <a:bodyPr/>
        <a:lstStyle/>
        <a:p>
          <a:r>
            <a:rPr lang="zh-CN" altLang="en-US" dirty="0"/>
            <a:t>统计与分析</a:t>
          </a:r>
        </a:p>
      </dgm:t>
    </dgm:pt>
    <dgm:pt modelId="{673BDC8C-4857-4BD7-B41C-0F025697E420}" type="parTrans" cxnId="{4CDB2623-986C-4869-BF79-A6176CF118A4}">
      <dgm:prSet/>
      <dgm:spPr/>
      <dgm:t>
        <a:bodyPr/>
        <a:lstStyle/>
        <a:p>
          <a:endParaRPr lang="zh-CN" altLang="en-US"/>
        </a:p>
      </dgm:t>
    </dgm:pt>
    <dgm:pt modelId="{DEED352F-E1A6-494D-9E6A-D3C0EB05680A}" type="sibTrans" cxnId="{4CDB2623-986C-4869-BF79-A6176CF118A4}">
      <dgm:prSet/>
      <dgm:spPr/>
      <dgm:t>
        <a:bodyPr/>
        <a:lstStyle/>
        <a:p>
          <a:endParaRPr lang="zh-CN" altLang="en-US"/>
        </a:p>
      </dgm:t>
    </dgm:pt>
    <dgm:pt modelId="{DB4B77E7-A606-40DF-97C3-997F3BCFC299}">
      <dgm:prSet phldrT="[文本]"/>
      <dgm:spPr/>
      <dgm:t>
        <a:bodyPr/>
        <a:lstStyle/>
        <a:p>
          <a:r>
            <a:rPr lang="zh-CN" altLang="en-US" dirty="0"/>
            <a:t>二级部门管理</a:t>
          </a:r>
        </a:p>
      </dgm:t>
    </dgm:pt>
    <dgm:pt modelId="{914E0BFA-599E-42D8-9F89-8F27D8460739}" type="parTrans" cxnId="{2BC92311-6B46-49FC-912D-4805EED3367E}">
      <dgm:prSet/>
      <dgm:spPr/>
      <dgm:t>
        <a:bodyPr/>
        <a:lstStyle/>
        <a:p>
          <a:endParaRPr lang="zh-CN" altLang="en-US"/>
        </a:p>
      </dgm:t>
    </dgm:pt>
    <dgm:pt modelId="{E872B4D7-B1D7-4438-B4B4-B8316C570826}" type="sibTrans" cxnId="{2BC92311-6B46-49FC-912D-4805EED3367E}">
      <dgm:prSet/>
      <dgm:spPr/>
      <dgm:t>
        <a:bodyPr/>
        <a:lstStyle/>
        <a:p>
          <a:endParaRPr lang="zh-CN" altLang="en-US"/>
        </a:p>
      </dgm:t>
    </dgm:pt>
    <dgm:pt modelId="{5A7D59B9-6494-47D7-8D99-AA8EE6944B5E}">
      <dgm:prSet phldrT="[文本]"/>
      <dgm:spPr/>
      <dgm:t>
        <a:bodyPr/>
        <a:lstStyle/>
        <a:p>
          <a:r>
            <a:rPr lang="zh-CN" altLang="en-US" dirty="0"/>
            <a:t>设置账号激活码</a:t>
          </a:r>
        </a:p>
      </dgm:t>
    </dgm:pt>
    <dgm:pt modelId="{D9849E69-7152-4DAE-9EF2-6B95B26078D8}" type="parTrans" cxnId="{A4F7C613-AB9E-4AD8-BDF4-088134078C7D}">
      <dgm:prSet/>
      <dgm:spPr/>
      <dgm:t>
        <a:bodyPr/>
        <a:lstStyle/>
        <a:p>
          <a:endParaRPr lang="zh-CN" altLang="en-US"/>
        </a:p>
      </dgm:t>
    </dgm:pt>
    <dgm:pt modelId="{2636FEC7-410F-4134-B4C6-B6B085C19802}" type="sibTrans" cxnId="{A4F7C613-AB9E-4AD8-BDF4-088134078C7D}">
      <dgm:prSet/>
      <dgm:spPr/>
      <dgm:t>
        <a:bodyPr/>
        <a:lstStyle/>
        <a:p>
          <a:endParaRPr lang="zh-CN" altLang="en-US"/>
        </a:p>
      </dgm:t>
    </dgm:pt>
    <dgm:pt modelId="{B9C510BD-72F0-4CEB-9DC3-5578FCDB443A}">
      <dgm:prSet phldrT="[文本]"/>
      <dgm:spPr/>
      <dgm:t>
        <a:bodyPr/>
        <a:lstStyle/>
        <a:p>
          <a:r>
            <a:rPr lang="zh-CN" altLang="en-US" dirty="0"/>
            <a:t>重置学生登录密码</a:t>
          </a:r>
        </a:p>
      </dgm:t>
    </dgm:pt>
    <dgm:pt modelId="{683BA61A-6B23-4D25-AD68-7824E3B268F2}" type="parTrans" cxnId="{FFA6776D-56FE-4D22-B894-AB4AEAFDEE63}">
      <dgm:prSet/>
      <dgm:spPr/>
      <dgm:t>
        <a:bodyPr/>
        <a:lstStyle/>
        <a:p>
          <a:endParaRPr lang="zh-CN" altLang="en-US"/>
        </a:p>
      </dgm:t>
    </dgm:pt>
    <dgm:pt modelId="{0418C397-6E52-4656-AA7E-35AB99A01B38}" type="sibTrans" cxnId="{FFA6776D-56FE-4D22-B894-AB4AEAFDEE63}">
      <dgm:prSet/>
      <dgm:spPr/>
      <dgm:t>
        <a:bodyPr/>
        <a:lstStyle/>
        <a:p>
          <a:endParaRPr lang="zh-CN" altLang="en-US"/>
        </a:p>
      </dgm:t>
    </dgm:pt>
    <dgm:pt modelId="{69AD268F-44AC-45CB-B19E-1EE17190E9DF}">
      <dgm:prSet phldrT="[文本]"/>
      <dgm:spPr/>
      <dgm:t>
        <a:bodyPr/>
        <a:lstStyle/>
        <a:p>
          <a:r>
            <a:rPr lang="zh-CN" altLang="en-US" dirty="0"/>
            <a:t>二级部门管理员账号</a:t>
          </a:r>
        </a:p>
      </dgm:t>
    </dgm:pt>
    <dgm:pt modelId="{53678B7D-D059-44BB-82B3-8C65CBAD10FF}" type="parTrans" cxnId="{F224F6FB-7A6A-4AEB-8284-520CD73399E6}">
      <dgm:prSet/>
      <dgm:spPr/>
      <dgm:t>
        <a:bodyPr/>
        <a:lstStyle/>
        <a:p>
          <a:endParaRPr lang="zh-CN" altLang="en-US"/>
        </a:p>
      </dgm:t>
    </dgm:pt>
    <dgm:pt modelId="{37C8CD06-8C41-4567-B933-43D496A514AC}" type="sibTrans" cxnId="{F224F6FB-7A6A-4AEB-8284-520CD73399E6}">
      <dgm:prSet/>
      <dgm:spPr/>
      <dgm:t>
        <a:bodyPr/>
        <a:lstStyle/>
        <a:p>
          <a:endParaRPr lang="zh-CN" altLang="en-US"/>
        </a:p>
      </dgm:t>
    </dgm:pt>
    <dgm:pt modelId="{0F54F031-C343-47BA-B6F2-24E775591BC9}">
      <dgm:prSet phldrT="[文本]"/>
      <dgm:spPr/>
      <dgm:t>
        <a:bodyPr/>
        <a:lstStyle/>
        <a:p>
          <a:r>
            <a:rPr lang="zh-CN" altLang="en-US" dirty="0"/>
            <a:t>学生转出</a:t>
          </a:r>
        </a:p>
      </dgm:t>
    </dgm:pt>
    <dgm:pt modelId="{F0697433-99F1-4FFE-8DAE-52494DF724C5}" type="parTrans" cxnId="{2E0E0E01-63E6-4B4E-88B8-17039750E0A8}">
      <dgm:prSet/>
      <dgm:spPr/>
      <dgm:t>
        <a:bodyPr/>
        <a:lstStyle/>
        <a:p>
          <a:endParaRPr lang="zh-CN" altLang="en-US"/>
        </a:p>
      </dgm:t>
    </dgm:pt>
    <dgm:pt modelId="{E8A29A65-1CB2-4460-8CF9-43998D2896AD}" type="sibTrans" cxnId="{2E0E0E01-63E6-4B4E-88B8-17039750E0A8}">
      <dgm:prSet/>
      <dgm:spPr/>
      <dgm:t>
        <a:bodyPr/>
        <a:lstStyle/>
        <a:p>
          <a:endParaRPr lang="zh-CN" altLang="en-US"/>
        </a:p>
      </dgm:t>
    </dgm:pt>
    <dgm:pt modelId="{5C2ABAE9-F24E-4E66-95E8-6883D3E6C6AD}">
      <dgm:prSet phldrT="[文本]"/>
      <dgm:spPr/>
      <dgm:t>
        <a:bodyPr/>
        <a:lstStyle/>
        <a:p>
          <a:r>
            <a:rPr lang="zh-CN" altLang="en-US" dirty="0"/>
            <a:t>学生转入</a:t>
          </a:r>
        </a:p>
      </dgm:t>
    </dgm:pt>
    <dgm:pt modelId="{AEF090A8-0249-4515-9027-ED3093832897}" type="parTrans" cxnId="{64D9CF6E-7812-44A7-B49A-84FE54209E51}">
      <dgm:prSet/>
      <dgm:spPr/>
      <dgm:t>
        <a:bodyPr/>
        <a:lstStyle/>
        <a:p>
          <a:endParaRPr lang="zh-CN" altLang="en-US"/>
        </a:p>
      </dgm:t>
    </dgm:pt>
    <dgm:pt modelId="{3E8E0AEF-19FB-49B3-92C1-7A0FF2638D3D}" type="sibTrans" cxnId="{64D9CF6E-7812-44A7-B49A-84FE54209E51}">
      <dgm:prSet/>
      <dgm:spPr/>
      <dgm:t>
        <a:bodyPr/>
        <a:lstStyle/>
        <a:p>
          <a:endParaRPr lang="zh-CN" altLang="en-US"/>
        </a:p>
      </dgm:t>
    </dgm:pt>
    <dgm:pt modelId="{93BED213-4FFC-42DF-A0EC-A4D6ED7D50DC}">
      <dgm:prSet phldrT="[文本]"/>
      <dgm:spPr/>
      <dgm:t>
        <a:bodyPr/>
        <a:lstStyle/>
        <a:p>
          <a:r>
            <a:rPr lang="zh-CN" altLang="en-US" dirty="0"/>
            <a:t>各类统计报表</a:t>
          </a:r>
        </a:p>
      </dgm:t>
    </dgm:pt>
    <dgm:pt modelId="{90CACF4D-A7F5-4218-ADB9-5449CC0AF036}" type="parTrans" cxnId="{7F367833-3B60-4475-8BBA-BEC916FB3438}">
      <dgm:prSet/>
      <dgm:spPr/>
      <dgm:t>
        <a:bodyPr/>
        <a:lstStyle/>
        <a:p>
          <a:endParaRPr lang="zh-CN" altLang="en-US"/>
        </a:p>
      </dgm:t>
    </dgm:pt>
    <dgm:pt modelId="{991B5A3F-9497-4BC6-A29E-48CA75B22FB7}" type="sibTrans" cxnId="{7F367833-3B60-4475-8BBA-BEC916FB3438}">
      <dgm:prSet/>
      <dgm:spPr/>
      <dgm:t>
        <a:bodyPr/>
        <a:lstStyle/>
        <a:p>
          <a:endParaRPr lang="zh-CN" altLang="en-US"/>
        </a:p>
      </dgm:t>
    </dgm:pt>
    <dgm:pt modelId="{561DC8F3-3C9C-4711-89E9-C082C06F5B1D}">
      <dgm:prSet phldrT="[文本]"/>
      <dgm:spPr/>
      <dgm:t>
        <a:bodyPr/>
        <a:lstStyle/>
        <a:p>
          <a:r>
            <a:rPr lang="zh-CN" altLang="en-US" dirty="0"/>
            <a:t>学生基本信息</a:t>
          </a:r>
          <a:endParaRPr lang="zh-CN" altLang="en-US" b="0" dirty="0"/>
        </a:p>
      </dgm:t>
    </dgm:pt>
    <dgm:pt modelId="{3A8AF30F-7AB6-44D9-AFD2-9366C9C09DAC}" type="parTrans" cxnId="{29009D1F-E3F0-4095-A69E-DEE44392085D}">
      <dgm:prSet/>
      <dgm:spPr/>
      <dgm:t>
        <a:bodyPr/>
        <a:lstStyle/>
        <a:p>
          <a:endParaRPr lang="zh-CN" altLang="en-US"/>
        </a:p>
      </dgm:t>
    </dgm:pt>
    <dgm:pt modelId="{44BFC875-9A4E-4381-9EB7-EC23EB86A2B8}" type="sibTrans" cxnId="{29009D1F-E3F0-4095-A69E-DEE44392085D}">
      <dgm:prSet/>
      <dgm:spPr/>
      <dgm:t>
        <a:bodyPr/>
        <a:lstStyle/>
        <a:p>
          <a:endParaRPr lang="zh-CN" altLang="en-US"/>
        </a:p>
      </dgm:t>
    </dgm:pt>
    <dgm:pt modelId="{5CEC6750-8C98-4B04-B1B8-F9D2DC2F04F5}" type="pres">
      <dgm:prSet presAssocID="{8ADCB080-FA7B-43C1-A629-78E75EB9A6D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9A1398E-1A40-4946-B2B2-218347F5D709}" type="pres">
      <dgm:prSet presAssocID="{D52DCC50-D94D-4860-B0B0-CA28E6493C2F}" presName="hierRoot1" presStyleCnt="0">
        <dgm:presLayoutVars>
          <dgm:hierBranch val="init"/>
        </dgm:presLayoutVars>
      </dgm:prSet>
      <dgm:spPr/>
    </dgm:pt>
    <dgm:pt modelId="{E101DA9F-661C-438F-AFE6-EB405B29D158}" type="pres">
      <dgm:prSet presAssocID="{D52DCC50-D94D-4860-B0B0-CA28E6493C2F}" presName="rootComposite1" presStyleCnt="0"/>
      <dgm:spPr/>
    </dgm:pt>
    <dgm:pt modelId="{71EBA497-B252-4F7B-A9B9-EA028C05FF4A}" type="pres">
      <dgm:prSet presAssocID="{D52DCC50-D94D-4860-B0B0-CA28E6493C2F}" presName="rootText1" presStyleLbl="node0" presStyleIdx="0" presStyleCnt="1" custScaleX="223963">
        <dgm:presLayoutVars>
          <dgm:chPref val="3"/>
        </dgm:presLayoutVars>
      </dgm:prSet>
      <dgm:spPr/>
    </dgm:pt>
    <dgm:pt modelId="{BB130A8C-0DF3-4B8E-9126-A351DEDC0A67}" type="pres">
      <dgm:prSet presAssocID="{D52DCC50-D94D-4860-B0B0-CA28E6493C2F}" presName="rootConnector1" presStyleLbl="node1" presStyleIdx="0" presStyleCnt="0"/>
      <dgm:spPr/>
    </dgm:pt>
    <dgm:pt modelId="{7AD047A9-A12E-43F4-B6F2-C0847821D5D2}" type="pres">
      <dgm:prSet presAssocID="{D52DCC50-D94D-4860-B0B0-CA28E6493C2F}" presName="hierChild2" presStyleCnt="0"/>
      <dgm:spPr/>
    </dgm:pt>
    <dgm:pt modelId="{8CEE5D71-9710-4C0C-A5E8-7CD0B8BAA7B9}" type="pres">
      <dgm:prSet presAssocID="{3D266B73-5834-4067-B3F2-2E2D4A811144}" presName="Name37" presStyleLbl="parChTrans1D2" presStyleIdx="0" presStyleCnt="5"/>
      <dgm:spPr/>
    </dgm:pt>
    <dgm:pt modelId="{FCE04CBA-B0FD-4E6E-832B-F957BADEB3E5}" type="pres">
      <dgm:prSet presAssocID="{FCAA40A2-BB15-4438-B43A-04545AAF85D5}" presName="hierRoot2" presStyleCnt="0">
        <dgm:presLayoutVars>
          <dgm:hierBranch val="init"/>
        </dgm:presLayoutVars>
      </dgm:prSet>
      <dgm:spPr/>
    </dgm:pt>
    <dgm:pt modelId="{EBEB1179-4362-4831-9592-AEFD0B79DB61}" type="pres">
      <dgm:prSet presAssocID="{FCAA40A2-BB15-4438-B43A-04545AAF85D5}" presName="rootComposite" presStyleCnt="0"/>
      <dgm:spPr/>
    </dgm:pt>
    <dgm:pt modelId="{C3324D7F-4BD5-4613-83A4-12815C4978B7}" type="pres">
      <dgm:prSet presAssocID="{FCAA40A2-BB15-4438-B43A-04545AAF85D5}" presName="rootText" presStyleLbl="node2" presStyleIdx="0" presStyleCnt="5" custScaleX="144215" custLinFactNeighborX="-245" custLinFactNeighborY="237">
        <dgm:presLayoutVars>
          <dgm:chPref val="3"/>
        </dgm:presLayoutVars>
      </dgm:prSet>
      <dgm:spPr/>
    </dgm:pt>
    <dgm:pt modelId="{37203302-ADA9-4E0C-9BB6-336C1552BE7B}" type="pres">
      <dgm:prSet presAssocID="{FCAA40A2-BB15-4438-B43A-04545AAF85D5}" presName="rootConnector" presStyleLbl="node2" presStyleIdx="0" presStyleCnt="5"/>
      <dgm:spPr/>
    </dgm:pt>
    <dgm:pt modelId="{C7FED24F-5C59-4B2D-9410-B24830F0B013}" type="pres">
      <dgm:prSet presAssocID="{FCAA40A2-BB15-4438-B43A-04545AAF85D5}" presName="hierChild4" presStyleCnt="0"/>
      <dgm:spPr/>
    </dgm:pt>
    <dgm:pt modelId="{E88EDB24-9E06-478D-B6C7-9E46CDD10AB2}" type="pres">
      <dgm:prSet presAssocID="{914E0BFA-599E-42D8-9F89-8F27D8460739}" presName="Name37" presStyleLbl="parChTrans1D3" presStyleIdx="0" presStyleCnt="10"/>
      <dgm:spPr/>
    </dgm:pt>
    <dgm:pt modelId="{28730526-7A8E-4145-8CDC-9163CC58C23A}" type="pres">
      <dgm:prSet presAssocID="{DB4B77E7-A606-40DF-97C3-997F3BCFC299}" presName="hierRoot2" presStyleCnt="0">
        <dgm:presLayoutVars>
          <dgm:hierBranch val="init"/>
        </dgm:presLayoutVars>
      </dgm:prSet>
      <dgm:spPr/>
    </dgm:pt>
    <dgm:pt modelId="{1D410950-C8E9-459A-9231-57B855028BDB}" type="pres">
      <dgm:prSet presAssocID="{DB4B77E7-A606-40DF-97C3-997F3BCFC299}" presName="rootComposite" presStyleCnt="0"/>
      <dgm:spPr/>
    </dgm:pt>
    <dgm:pt modelId="{4FA44381-94A2-4DD5-90DE-1A0F485965C6}" type="pres">
      <dgm:prSet presAssocID="{DB4B77E7-A606-40DF-97C3-997F3BCFC299}" presName="rootText" presStyleLbl="node3" presStyleIdx="0" presStyleCnt="10" custScaleY="80812">
        <dgm:presLayoutVars>
          <dgm:chPref val="3"/>
        </dgm:presLayoutVars>
      </dgm:prSet>
      <dgm:spPr/>
    </dgm:pt>
    <dgm:pt modelId="{C84BD891-4383-4D5C-913B-0715C138A9A3}" type="pres">
      <dgm:prSet presAssocID="{DB4B77E7-A606-40DF-97C3-997F3BCFC299}" presName="rootConnector" presStyleLbl="node3" presStyleIdx="0" presStyleCnt="10"/>
      <dgm:spPr/>
    </dgm:pt>
    <dgm:pt modelId="{B93E5472-4E10-4A84-A782-5747914FD882}" type="pres">
      <dgm:prSet presAssocID="{DB4B77E7-A606-40DF-97C3-997F3BCFC299}" presName="hierChild4" presStyleCnt="0"/>
      <dgm:spPr/>
    </dgm:pt>
    <dgm:pt modelId="{590F8DA9-8084-44CD-A279-540D62BF1CEA}" type="pres">
      <dgm:prSet presAssocID="{DB4B77E7-A606-40DF-97C3-997F3BCFC299}" presName="hierChild5" presStyleCnt="0"/>
      <dgm:spPr/>
    </dgm:pt>
    <dgm:pt modelId="{4B0F2646-D7D7-4C50-BBAA-D2826D41C041}" type="pres">
      <dgm:prSet presAssocID="{53678B7D-D059-44BB-82B3-8C65CBAD10FF}" presName="Name37" presStyleLbl="parChTrans1D3" presStyleIdx="1" presStyleCnt="10"/>
      <dgm:spPr/>
    </dgm:pt>
    <dgm:pt modelId="{D018A7B8-2C7A-4234-A1EF-BEE603E1AF63}" type="pres">
      <dgm:prSet presAssocID="{69AD268F-44AC-45CB-B19E-1EE17190E9DF}" presName="hierRoot2" presStyleCnt="0">
        <dgm:presLayoutVars>
          <dgm:hierBranch val="init"/>
        </dgm:presLayoutVars>
      </dgm:prSet>
      <dgm:spPr/>
    </dgm:pt>
    <dgm:pt modelId="{B5EC2593-7F91-4C1A-9B0E-34C1EEAD029F}" type="pres">
      <dgm:prSet presAssocID="{69AD268F-44AC-45CB-B19E-1EE17190E9DF}" presName="rootComposite" presStyleCnt="0"/>
      <dgm:spPr/>
    </dgm:pt>
    <dgm:pt modelId="{CC12305A-B142-4106-8BC1-2B59420F99F0}" type="pres">
      <dgm:prSet presAssocID="{69AD268F-44AC-45CB-B19E-1EE17190E9DF}" presName="rootText" presStyleLbl="node3" presStyleIdx="1" presStyleCnt="10">
        <dgm:presLayoutVars>
          <dgm:chPref val="3"/>
        </dgm:presLayoutVars>
      </dgm:prSet>
      <dgm:spPr/>
    </dgm:pt>
    <dgm:pt modelId="{8DCD1811-319C-4AC5-A5D9-973277CFAF24}" type="pres">
      <dgm:prSet presAssocID="{69AD268F-44AC-45CB-B19E-1EE17190E9DF}" presName="rootConnector" presStyleLbl="node3" presStyleIdx="1" presStyleCnt="10"/>
      <dgm:spPr/>
    </dgm:pt>
    <dgm:pt modelId="{92660BAD-E32F-41F5-852E-105B5A469609}" type="pres">
      <dgm:prSet presAssocID="{69AD268F-44AC-45CB-B19E-1EE17190E9DF}" presName="hierChild4" presStyleCnt="0"/>
      <dgm:spPr/>
    </dgm:pt>
    <dgm:pt modelId="{344A2ED7-81FE-4F45-9157-4798E3F1F06F}" type="pres">
      <dgm:prSet presAssocID="{69AD268F-44AC-45CB-B19E-1EE17190E9DF}" presName="hierChild5" presStyleCnt="0"/>
      <dgm:spPr/>
    </dgm:pt>
    <dgm:pt modelId="{FE4427B0-147A-4529-8E75-294597C319E7}" type="pres">
      <dgm:prSet presAssocID="{FCAA40A2-BB15-4438-B43A-04545AAF85D5}" presName="hierChild5" presStyleCnt="0"/>
      <dgm:spPr/>
    </dgm:pt>
    <dgm:pt modelId="{1949BE1A-A35A-477F-BCA5-FCF26F922847}" type="pres">
      <dgm:prSet presAssocID="{DA8D10E3-09E0-4A90-A9B3-25EDC4B79BB3}" presName="Name37" presStyleLbl="parChTrans1D2" presStyleIdx="1" presStyleCnt="5"/>
      <dgm:spPr/>
    </dgm:pt>
    <dgm:pt modelId="{F27FC316-1A6E-462D-8C63-03D52327563F}" type="pres">
      <dgm:prSet presAssocID="{B9295981-731C-4F8B-BF1E-4FFCECF89100}" presName="hierRoot2" presStyleCnt="0">
        <dgm:presLayoutVars>
          <dgm:hierBranch val="init"/>
        </dgm:presLayoutVars>
      </dgm:prSet>
      <dgm:spPr/>
    </dgm:pt>
    <dgm:pt modelId="{7E64EBFF-E752-44E3-95B9-8EC78CFA8174}" type="pres">
      <dgm:prSet presAssocID="{B9295981-731C-4F8B-BF1E-4FFCECF89100}" presName="rootComposite" presStyleCnt="0"/>
      <dgm:spPr/>
    </dgm:pt>
    <dgm:pt modelId="{7359439B-F014-4C24-828B-7C9B79D24FBD}" type="pres">
      <dgm:prSet presAssocID="{B9295981-731C-4F8B-BF1E-4FFCECF89100}" presName="rootText" presStyleLbl="node2" presStyleIdx="1" presStyleCnt="5" custScaleX="153033" custLinFactNeighborX="-831" custLinFactNeighborY="237">
        <dgm:presLayoutVars>
          <dgm:chPref val="3"/>
        </dgm:presLayoutVars>
      </dgm:prSet>
      <dgm:spPr/>
    </dgm:pt>
    <dgm:pt modelId="{DB901DA1-3BAD-4D17-9DC5-CFBABEACA019}" type="pres">
      <dgm:prSet presAssocID="{B9295981-731C-4F8B-BF1E-4FFCECF89100}" presName="rootConnector" presStyleLbl="node2" presStyleIdx="1" presStyleCnt="5"/>
      <dgm:spPr/>
    </dgm:pt>
    <dgm:pt modelId="{09070EC7-F582-4415-9782-C87196CBBEAF}" type="pres">
      <dgm:prSet presAssocID="{B9295981-731C-4F8B-BF1E-4FFCECF89100}" presName="hierChild4" presStyleCnt="0"/>
      <dgm:spPr/>
    </dgm:pt>
    <dgm:pt modelId="{72547B4D-D853-4C12-9833-ACA0FFC69C3B}" type="pres">
      <dgm:prSet presAssocID="{3A8AF30F-7AB6-44D9-AFD2-9366C9C09DAC}" presName="Name37" presStyleLbl="parChTrans1D3" presStyleIdx="2" presStyleCnt="10"/>
      <dgm:spPr/>
    </dgm:pt>
    <dgm:pt modelId="{7E0A2F65-BC02-4B0A-B032-C5A9B94672E7}" type="pres">
      <dgm:prSet presAssocID="{561DC8F3-3C9C-4711-89E9-C082C06F5B1D}" presName="hierRoot2" presStyleCnt="0">
        <dgm:presLayoutVars>
          <dgm:hierBranch val="init"/>
        </dgm:presLayoutVars>
      </dgm:prSet>
      <dgm:spPr/>
    </dgm:pt>
    <dgm:pt modelId="{E3EA93B8-0448-4ADA-9847-6E7F1C6D82B9}" type="pres">
      <dgm:prSet presAssocID="{561DC8F3-3C9C-4711-89E9-C082C06F5B1D}" presName="rootComposite" presStyleCnt="0"/>
      <dgm:spPr/>
    </dgm:pt>
    <dgm:pt modelId="{A8690F8B-0EAF-4255-A219-76D6054AEBF3}" type="pres">
      <dgm:prSet presAssocID="{561DC8F3-3C9C-4711-89E9-C082C06F5B1D}" presName="rootText" presStyleLbl="node3" presStyleIdx="2" presStyleCnt="10" custScaleX="111798" custScaleY="76856" custLinFactNeighborX="-16150" custLinFactNeighborY="10465">
        <dgm:presLayoutVars>
          <dgm:chPref val="3"/>
        </dgm:presLayoutVars>
      </dgm:prSet>
      <dgm:spPr/>
    </dgm:pt>
    <dgm:pt modelId="{794794F1-4756-4A88-AA6A-7FEC88811665}" type="pres">
      <dgm:prSet presAssocID="{561DC8F3-3C9C-4711-89E9-C082C06F5B1D}" presName="rootConnector" presStyleLbl="node3" presStyleIdx="2" presStyleCnt="10"/>
      <dgm:spPr/>
    </dgm:pt>
    <dgm:pt modelId="{9EC8090B-A406-490C-9CBC-E207430114F4}" type="pres">
      <dgm:prSet presAssocID="{561DC8F3-3C9C-4711-89E9-C082C06F5B1D}" presName="hierChild4" presStyleCnt="0"/>
      <dgm:spPr/>
    </dgm:pt>
    <dgm:pt modelId="{609651C8-8E88-4BC0-AE2E-EB413A5FB776}" type="pres">
      <dgm:prSet presAssocID="{561DC8F3-3C9C-4711-89E9-C082C06F5B1D}" presName="hierChild5" presStyleCnt="0"/>
      <dgm:spPr/>
    </dgm:pt>
    <dgm:pt modelId="{A43E1F7F-E7B2-486C-BDE5-B37ECF03F59B}" type="pres">
      <dgm:prSet presAssocID="{D800CECB-7424-454A-A0DC-51FF1036AB53}" presName="Name37" presStyleLbl="parChTrans1D3" presStyleIdx="3" presStyleCnt="10"/>
      <dgm:spPr/>
    </dgm:pt>
    <dgm:pt modelId="{2D56B9FA-858B-4568-9D59-C03E497E5F88}" type="pres">
      <dgm:prSet presAssocID="{4835D3E3-9704-4CF6-9554-65C9B4670C62}" presName="hierRoot2" presStyleCnt="0">
        <dgm:presLayoutVars>
          <dgm:hierBranch val="init"/>
        </dgm:presLayoutVars>
      </dgm:prSet>
      <dgm:spPr/>
    </dgm:pt>
    <dgm:pt modelId="{B8697636-1427-4F8D-9B0D-811E1862A2E0}" type="pres">
      <dgm:prSet presAssocID="{4835D3E3-9704-4CF6-9554-65C9B4670C62}" presName="rootComposite" presStyleCnt="0"/>
      <dgm:spPr/>
    </dgm:pt>
    <dgm:pt modelId="{7A04615C-7E0D-40D9-B092-8FD7E8589BA0}" type="pres">
      <dgm:prSet presAssocID="{4835D3E3-9704-4CF6-9554-65C9B4670C62}" presName="rootText" presStyleLbl="node3" presStyleIdx="3" presStyleCnt="10" custScaleX="110769" custScaleY="83330" custLinFactNeighborX="-16150" custLinFactNeighborY="10465">
        <dgm:presLayoutVars>
          <dgm:chPref val="3"/>
        </dgm:presLayoutVars>
      </dgm:prSet>
      <dgm:spPr/>
    </dgm:pt>
    <dgm:pt modelId="{E65FB931-F9A1-4063-A7DA-9F3BAA60A897}" type="pres">
      <dgm:prSet presAssocID="{4835D3E3-9704-4CF6-9554-65C9B4670C62}" presName="rootConnector" presStyleLbl="node3" presStyleIdx="3" presStyleCnt="10"/>
      <dgm:spPr/>
    </dgm:pt>
    <dgm:pt modelId="{A62DEE06-4F4E-4E93-BE70-4AB2FCB37773}" type="pres">
      <dgm:prSet presAssocID="{4835D3E3-9704-4CF6-9554-65C9B4670C62}" presName="hierChild4" presStyleCnt="0"/>
      <dgm:spPr/>
    </dgm:pt>
    <dgm:pt modelId="{303E13E8-2583-4D51-B8CA-4B5272274184}" type="pres">
      <dgm:prSet presAssocID="{4835D3E3-9704-4CF6-9554-65C9B4670C62}" presName="hierChild5" presStyleCnt="0"/>
      <dgm:spPr/>
    </dgm:pt>
    <dgm:pt modelId="{A325383F-B417-4461-B696-31AC53DDBC5B}" type="pres">
      <dgm:prSet presAssocID="{02E0E6DB-1B55-441A-ABA1-A56218C409A7}" presName="Name37" presStyleLbl="parChTrans1D3" presStyleIdx="4" presStyleCnt="10"/>
      <dgm:spPr/>
    </dgm:pt>
    <dgm:pt modelId="{C115420E-B053-4A2A-A75B-14D6776FD533}" type="pres">
      <dgm:prSet presAssocID="{38999A39-47DF-4B09-B1F7-F2B80BC50157}" presName="hierRoot2" presStyleCnt="0">
        <dgm:presLayoutVars>
          <dgm:hierBranch val="init"/>
        </dgm:presLayoutVars>
      </dgm:prSet>
      <dgm:spPr/>
    </dgm:pt>
    <dgm:pt modelId="{C0636C2A-86C9-46DD-AADE-6A838DA3D3F4}" type="pres">
      <dgm:prSet presAssocID="{38999A39-47DF-4B09-B1F7-F2B80BC50157}" presName="rootComposite" presStyleCnt="0"/>
      <dgm:spPr/>
    </dgm:pt>
    <dgm:pt modelId="{70EA39D9-0AFD-4D8E-B7DB-1ADE73964FB3}" type="pres">
      <dgm:prSet presAssocID="{38999A39-47DF-4B09-B1F7-F2B80BC50157}" presName="rootText" presStyleLbl="node3" presStyleIdx="4" presStyleCnt="10" custScaleX="111799" custScaleY="78599" custLinFactNeighborX="-16150" custLinFactNeighborY="10465">
        <dgm:presLayoutVars>
          <dgm:chPref val="3"/>
        </dgm:presLayoutVars>
      </dgm:prSet>
      <dgm:spPr/>
    </dgm:pt>
    <dgm:pt modelId="{22FC8523-D89A-4496-8EC9-006A3DAAA0DA}" type="pres">
      <dgm:prSet presAssocID="{38999A39-47DF-4B09-B1F7-F2B80BC50157}" presName="rootConnector" presStyleLbl="node3" presStyleIdx="4" presStyleCnt="10"/>
      <dgm:spPr/>
    </dgm:pt>
    <dgm:pt modelId="{969BDD75-80BD-48DB-B70D-9ED7DE77C0AC}" type="pres">
      <dgm:prSet presAssocID="{38999A39-47DF-4B09-B1F7-F2B80BC50157}" presName="hierChild4" presStyleCnt="0"/>
      <dgm:spPr/>
    </dgm:pt>
    <dgm:pt modelId="{C3555136-3B46-4E23-80C3-5460400D7FD7}" type="pres">
      <dgm:prSet presAssocID="{38999A39-47DF-4B09-B1F7-F2B80BC50157}" presName="hierChild5" presStyleCnt="0"/>
      <dgm:spPr/>
    </dgm:pt>
    <dgm:pt modelId="{0D25DF13-FEFD-4DD1-B773-0A4EB0B45ABD}" type="pres">
      <dgm:prSet presAssocID="{B9295981-731C-4F8B-BF1E-4FFCECF89100}" presName="hierChild5" presStyleCnt="0"/>
      <dgm:spPr/>
    </dgm:pt>
    <dgm:pt modelId="{1ECFB97C-4242-43DC-893C-BEA8D1293F72}" type="pres">
      <dgm:prSet presAssocID="{90135412-C9AE-41A1-8B91-55DD01836DE7}" presName="Name37" presStyleLbl="parChTrans1D2" presStyleIdx="2" presStyleCnt="5"/>
      <dgm:spPr/>
    </dgm:pt>
    <dgm:pt modelId="{D4DB1091-3946-4AEE-A309-5EC024582F6D}" type="pres">
      <dgm:prSet presAssocID="{1131B8FD-E9E3-49B4-A1A3-9A79BC0AE280}" presName="hierRoot2" presStyleCnt="0">
        <dgm:presLayoutVars>
          <dgm:hierBranch val="init"/>
        </dgm:presLayoutVars>
      </dgm:prSet>
      <dgm:spPr/>
    </dgm:pt>
    <dgm:pt modelId="{494A6D10-B26A-4D2A-951B-24CB0734C24D}" type="pres">
      <dgm:prSet presAssocID="{1131B8FD-E9E3-49B4-A1A3-9A79BC0AE280}" presName="rootComposite" presStyleCnt="0"/>
      <dgm:spPr/>
    </dgm:pt>
    <dgm:pt modelId="{E7C21486-0677-46C6-B558-7FB9F33FA14E}" type="pres">
      <dgm:prSet presAssocID="{1131B8FD-E9E3-49B4-A1A3-9A79BC0AE280}" presName="rootText" presStyleLbl="node2" presStyleIdx="2" presStyleCnt="5" custScaleX="129477" custLinFactNeighborX="-3080" custLinFactNeighborY="237">
        <dgm:presLayoutVars>
          <dgm:chPref val="3"/>
        </dgm:presLayoutVars>
      </dgm:prSet>
      <dgm:spPr/>
    </dgm:pt>
    <dgm:pt modelId="{6A9B60F0-A56F-477B-8543-11D91743C851}" type="pres">
      <dgm:prSet presAssocID="{1131B8FD-E9E3-49B4-A1A3-9A79BC0AE280}" presName="rootConnector" presStyleLbl="node2" presStyleIdx="2" presStyleCnt="5"/>
      <dgm:spPr/>
    </dgm:pt>
    <dgm:pt modelId="{62DE3544-87EB-48AD-ACE8-95E95CDB7613}" type="pres">
      <dgm:prSet presAssocID="{1131B8FD-E9E3-49B4-A1A3-9A79BC0AE280}" presName="hierChild4" presStyleCnt="0"/>
      <dgm:spPr/>
    </dgm:pt>
    <dgm:pt modelId="{D92A3ED1-EB7D-4A8B-8D41-B8D428E8BE37}" type="pres">
      <dgm:prSet presAssocID="{D9849E69-7152-4DAE-9EF2-6B95B26078D8}" presName="Name37" presStyleLbl="parChTrans1D3" presStyleIdx="5" presStyleCnt="10"/>
      <dgm:spPr/>
    </dgm:pt>
    <dgm:pt modelId="{A7DA6843-6329-4037-99A8-7692A7B1DF77}" type="pres">
      <dgm:prSet presAssocID="{5A7D59B9-6494-47D7-8D99-AA8EE6944B5E}" presName="hierRoot2" presStyleCnt="0">
        <dgm:presLayoutVars>
          <dgm:hierBranch val="init"/>
        </dgm:presLayoutVars>
      </dgm:prSet>
      <dgm:spPr/>
    </dgm:pt>
    <dgm:pt modelId="{6A750345-A039-4672-9EDE-8D63D4D094B8}" type="pres">
      <dgm:prSet presAssocID="{5A7D59B9-6494-47D7-8D99-AA8EE6944B5E}" presName="rootComposite" presStyleCnt="0"/>
      <dgm:spPr/>
    </dgm:pt>
    <dgm:pt modelId="{A6521225-75A7-469B-ABE7-871714EA99FE}" type="pres">
      <dgm:prSet presAssocID="{5A7D59B9-6494-47D7-8D99-AA8EE6944B5E}" presName="rootText" presStyleLbl="node3" presStyleIdx="5" presStyleCnt="10">
        <dgm:presLayoutVars>
          <dgm:chPref val="3"/>
        </dgm:presLayoutVars>
      </dgm:prSet>
      <dgm:spPr/>
    </dgm:pt>
    <dgm:pt modelId="{BD415F51-0E36-4FC1-AEAC-36351A46BEA3}" type="pres">
      <dgm:prSet presAssocID="{5A7D59B9-6494-47D7-8D99-AA8EE6944B5E}" presName="rootConnector" presStyleLbl="node3" presStyleIdx="5" presStyleCnt="10"/>
      <dgm:spPr/>
    </dgm:pt>
    <dgm:pt modelId="{FFA1F915-6536-48EB-9547-3E24A44E73C3}" type="pres">
      <dgm:prSet presAssocID="{5A7D59B9-6494-47D7-8D99-AA8EE6944B5E}" presName="hierChild4" presStyleCnt="0"/>
      <dgm:spPr/>
    </dgm:pt>
    <dgm:pt modelId="{6432FBA3-7835-480E-9B9B-94B109A6F441}" type="pres">
      <dgm:prSet presAssocID="{5A7D59B9-6494-47D7-8D99-AA8EE6944B5E}" presName="hierChild5" presStyleCnt="0"/>
      <dgm:spPr/>
    </dgm:pt>
    <dgm:pt modelId="{5A8DEB3E-5C49-4255-8FA9-3502FC01CEBF}" type="pres">
      <dgm:prSet presAssocID="{683BA61A-6B23-4D25-AD68-7824E3B268F2}" presName="Name37" presStyleLbl="parChTrans1D3" presStyleIdx="6" presStyleCnt="10"/>
      <dgm:spPr/>
    </dgm:pt>
    <dgm:pt modelId="{3CDFB06E-B56F-4CC8-BAA7-E1280F1C49EF}" type="pres">
      <dgm:prSet presAssocID="{B9C510BD-72F0-4CEB-9DC3-5578FCDB443A}" presName="hierRoot2" presStyleCnt="0">
        <dgm:presLayoutVars>
          <dgm:hierBranch val="init"/>
        </dgm:presLayoutVars>
      </dgm:prSet>
      <dgm:spPr/>
    </dgm:pt>
    <dgm:pt modelId="{70366A86-6226-4A83-9214-D491BB9D1820}" type="pres">
      <dgm:prSet presAssocID="{B9C510BD-72F0-4CEB-9DC3-5578FCDB443A}" presName="rootComposite" presStyleCnt="0"/>
      <dgm:spPr/>
    </dgm:pt>
    <dgm:pt modelId="{9C6B298E-DC8C-43C3-A162-C6C41FEBC5A4}" type="pres">
      <dgm:prSet presAssocID="{B9C510BD-72F0-4CEB-9DC3-5578FCDB443A}" presName="rootText" presStyleLbl="node3" presStyleIdx="6" presStyleCnt="10">
        <dgm:presLayoutVars>
          <dgm:chPref val="3"/>
        </dgm:presLayoutVars>
      </dgm:prSet>
      <dgm:spPr/>
    </dgm:pt>
    <dgm:pt modelId="{CEF1C93D-D7BF-41F1-BA57-4DF37A03DA52}" type="pres">
      <dgm:prSet presAssocID="{B9C510BD-72F0-4CEB-9DC3-5578FCDB443A}" presName="rootConnector" presStyleLbl="node3" presStyleIdx="6" presStyleCnt="10"/>
      <dgm:spPr/>
    </dgm:pt>
    <dgm:pt modelId="{1469B509-FED6-42AF-B847-3CB0BEADA7DD}" type="pres">
      <dgm:prSet presAssocID="{B9C510BD-72F0-4CEB-9DC3-5578FCDB443A}" presName="hierChild4" presStyleCnt="0"/>
      <dgm:spPr/>
    </dgm:pt>
    <dgm:pt modelId="{AF88E1DB-FCBE-41A2-9AFA-53D45741E639}" type="pres">
      <dgm:prSet presAssocID="{B9C510BD-72F0-4CEB-9DC3-5578FCDB443A}" presName="hierChild5" presStyleCnt="0"/>
      <dgm:spPr/>
    </dgm:pt>
    <dgm:pt modelId="{7148BCCD-7B46-4FF2-AFBC-86B48C752E44}" type="pres">
      <dgm:prSet presAssocID="{1131B8FD-E9E3-49B4-A1A3-9A79BC0AE280}" presName="hierChild5" presStyleCnt="0"/>
      <dgm:spPr/>
    </dgm:pt>
    <dgm:pt modelId="{376F1D17-37A8-4CBF-92F0-820DD8CA4BA3}" type="pres">
      <dgm:prSet presAssocID="{62152C95-7E88-4551-A026-B01FD1C89D71}" presName="Name37" presStyleLbl="parChTrans1D2" presStyleIdx="3" presStyleCnt="5"/>
      <dgm:spPr/>
    </dgm:pt>
    <dgm:pt modelId="{A1BE55BC-D23D-4D64-AF0F-5704619B5630}" type="pres">
      <dgm:prSet presAssocID="{876CBD9A-27CA-42F7-8A05-46FAA5CFF314}" presName="hierRoot2" presStyleCnt="0">
        <dgm:presLayoutVars>
          <dgm:hierBranch val="init"/>
        </dgm:presLayoutVars>
      </dgm:prSet>
      <dgm:spPr/>
    </dgm:pt>
    <dgm:pt modelId="{9145B15C-FFBC-4B47-A3F9-9BDB8886B02E}" type="pres">
      <dgm:prSet presAssocID="{876CBD9A-27CA-42F7-8A05-46FAA5CFF314}" presName="rootComposite" presStyleCnt="0"/>
      <dgm:spPr/>
    </dgm:pt>
    <dgm:pt modelId="{8258C5B5-B367-41DB-824D-42234AE7505F}" type="pres">
      <dgm:prSet presAssocID="{876CBD9A-27CA-42F7-8A05-46FAA5CFF314}" presName="rootText" presStyleLbl="node2" presStyleIdx="3" presStyleCnt="5" custScaleX="110389" custLinFactNeighborX="-3245" custLinFactNeighborY="237">
        <dgm:presLayoutVars>
          <dgm:chPref val="3"/>
        </dgm:presLayoutVars>
      </dgm:prSet>
      <dgm:spPr/>
    </dgm:pt>
    <dgm:pt modelId="{BED886BC-14FC-4728-8D8F-B7AE18C10EE7}" type="pres">
      <dgm:prSet presAssocID="{876CBD9A-27CA-42F7-8A05-46FAA5CFF314}" presName="rootConnector" presStyleLbl="node2" presStyleIdx="3" presStyleCnt="5"/>
      <dgm:spPr/>
    </dgm:pt>
    <dgm:pt modelId="{8689BED1-0E2F-4659-BC40-CF6BBE9A9479}" type="pres">
      <dgm:prSet presAssocID="{876CBD9A-27CA-42F7-8A05-46FAA5CFF314}" presName="hierChild4" presStyleCnt="0"/>
      <dgm:spPr/>
    </dgm:pt>
    <dgm:pt modelId="{0075BB8C-D957-46F1-8B58-5CD2976E4A7C}" type="pres">
      <dgm:prSet presAssocID="{F0697433-99F1-4FFE-8DAE-52494DF724C5}" presName="Name37" presStyleLbl="parChTrans1D3" presStyleIdx="7" presStyleCnt="10"/>
      <dgm:spPr/>
    </dgm:pt>
    <dgm:pt modelId="{FF281411-7F4E-4710-B808-128E3AEB40D7}" type="pres">
      <dgm:prSet presAssocID="{0F54F031-C343-47BA-B6F2-24E775591BC9}" presName="hierRoot2" presStyleCnt="0">
        <dgm:presLayoutVars>
          <dgm:hierBranch val="init"/>
        </dgm:presLayoutVars>
      </dgm:prSet>
      <dgm:spPr/>
    </dgm:pt>
    <dgm:pt modelId="{46868B7C-34E4-42BE-9393-C0685DA222B4}" type="pres">
      <dgm:prSet presAssocID="{0F54F031-C343-47BA-B6F2-24E775591BC9}" presName="rootComposite" presStyleCnt="0"/>
      <dgm:spPr/>
    </dgm:pt>
    <dgm:pt modelId="{2B5B6BFD-B4A3-482C-8F47-6ADF07DB41C9}" type="pres">
      <dgm:prSet presAssocID="{0F54F031-C343-47BA-B6F2-24E775591BC9}" presName="rootText" presStyleLbl="node3" presStyleIdx="7" presStyleCnt="10">
        <dgm:presLayoutVars>
          <dgm:chPref val="3"/>
        </dgm:presLayoutVars>
      </dgm:prSet>
      <dgm:spPr/>
    </dgm:pt>
    <dgm:pt modelId="{1D65808D-6671-4CAA-8D81-D2F15563224E}" type="pres">
      <dgm:prSet presAssocID="{0F54F031-C343-47BA-B6F2-24E775591BC9}" presName="rootConnector" presStyleLbl="node3" presStyleIdx="7" presStyleCnt="10"/>
      <dgm:spPr/>
    </dgm:pt>
    <dgm:pt modelId="{77A90D92-5BA3-419B-8085-266265251841}" type="pres">
      <dgm:prSet presAssocID="{0F54F031-C343-47BA-B6F2-24E775591BC9}" presName="hierChild4" presStyleCnt="0"/>
      <dgm:spPr/>
    </dgm:pt>
    <dgm:pt modelId="{DED89FC5-9E6F-4EC9-ACD9-1F38C40908F5}" type="pres">
      <dgm:prSet presAssocID="{0F54F031-C343-47BA-B6F2-24E775591BC9}" presName="hierChild5" presStyleCnt="0"/>
      <dgm:spPr/>
    </dgm:pt>
    <dgm:pt modelId="{92755DE1-D3ED-4167-9848-1366AD48D84D}" type="pres">
      <dgm:prSet presAssocID="{AEF090A8-0249-4515-9027-ED3093832897}" presName="Name37" presStyleLbl="parChTrans1D3" presStyleIdx="8" presStyleCnt="10"/>
      <dgm:spPr/>
    </dgm:pt>
    <dgm:pt modelId="{520D3F4B-B3D1-4ED4-96C8-AE9C13EBFB8A}" type="pres">
      <dgm:prSet presAssocID="{5C2ABAE9-F24E-4E66-95E8-6883D3E6C6AD}" presName="hierRoot2" presStyleCnt="0">
        <dgm:presLayoutVars>
          <dgm:hierBranch val="init"/>
        </dgm:presLayoutVars>
      </dgm:prSet>
      <dgm:spPr/>
    </dgm:pt>
    <dgm:pt modelId="{D60B0365-580C-4486-BA15-9A97959892C9}" type="pres">
      <dgm:prSet presAssocID="{5C2ABAE9-F24E-4E66-95E8-6883D3E6C6AD}" presName="rootComposite" presStyleCnt="0"/>
      <dgm:spPr/>
    </dgm:pt>
    <dgm:pt modelId="{74BD8636-0D66-407F-BCD6-D5B305F515EF}" type="pres">
      <dgm:prSet presAssocID="{5C2ABAE9-F24E-4E66-95E8-6883D3E6C6AD}" presName="rootText" presStyleLbl="node3" presStyleIdx="8" presStyleCnt="10">
        <dgm:presLayoutVars>
          <dgm:chPref val="3"/>
        </dgm:presLayoutVars>
      </dgm:prSet>
      <dgm:spPr/>
    </dgm:pt>
    <dgm:pt modelId="{E61750E1-B0CD-4E1E-A212-F6D91A056859}" type="pres">
      <dgm:prSet presAssocID="{5C2ABAE9-F24E-4E66-95E8-6883D3E6C6AD}" presName="rootConnector" presStyleLbl="node3" presStyleIdx="8" presStyleCnt="10"/>
      <dgm:spPr/>
    </dgm:pt>
    <dgm:pt modelId="{F164162C-A39F-4BCC-97B0-418A0E3C81D0}" type="pres">
      <dgm:prSet presAssocID="{5C2ABAE9-F24E-4E66-95E8-6883D3E6C6AD}" presName="hierChild4" presStyleCnt="0"/>
      <dgm:spPr/>
    </dgm:pt>
    <dgm:pt modelId="{CEEDD9CB-BE34-4896-8948-34EE533C192A}" type="pres">
      <dgm:prSet presAssocID="{5C2ABAE9-F24E-4E66-95E8-6883D3E6C6AD}" presName="hierChild5" presStyleCnt="0"/>
      <dgm:spPr/>
    </dgm:pt>
    <dgm:pt modelId="{DAF561CB-9563-4EAF-B180-A7589A81CD10}" type="pres">
      <dgm:prSet presAssocID="{876CBD9A-27CA-42F7-8A05-46FAA5CFF314}" presName="hierChild5" presStyleCnt="0"/>
      <dgm:spPr/>
    </dgm:pt>
    <dgm:pt modelId="{04876A71-464F-40FB-B1AB-C252C5540CF5}" type="pres">
      <dgm:prSet presAssocID="{673BDC8C-4857-4BD7-B41C-0F025697E420}" presName="Name37" presStyleLbl="parChTrans1D2" presStyleIdx="4" presStyleCnt="5"/>
      <dgm:spPr/>
    </dgm:pt>
    <dgm:pt modelId="{2A857D7A-A2C8-4B7B-BEE3-2A3F7CC803C3}" type="pres">
      <dgm:prSet presAssocID="{28EB9D39-9CF6-45A3-8D71-AB694B5F7331}" presName="hierRoot2" presStyleCnt="0">
        <dgm:presLayoutVars>
          <dgm:hierBranch val="init"/>
        </dgm:presLayoutVars>
      </dgm:prSet>
      <dgm:spPr/>
    </dgm:pt>
    <dgm:pt modelId="{C7417FE6-844E-438E-9613-30F892FD3F24}" type="pres">
      <dgm:prSet presAssocID="{28EB9D39-9CF6-45A3-8D71-AB694B5F7331}" presName="rootComposite" presStyleCnt="0"/>
      <dgm:spPr/>
    </dgm:pt>
    <dgm:pt modelId="{F74EEDB2-DC31-427D-AEE9-4815620A7081}" type="pres">
      <dgm:prSet presAssocID="{28EB9D39-9CF6-45A3-8D71-AB694B5F7331}" presName="rootText" presStyleLbl="node2" presStyleIdx="4" presStyleCnt="5" custScaleX="119824">
        <dgm:presLayoutVars>
          <dgm:chPref val="3"/>
        </dgm:presLayoutVars>
      </dgm:prSet>
      <dgm:spPr/>
    </dgm:pt>
    <dgm:pt modelId="{8CD93BAF-170C-42D9-9ED8-A60B105E58F2}" type="pres">
      <dgm:prSet presAssocID="{28EB9D39-9CF6-45A3-8D71-AB694B5F7331}" presName="rootConnector" presStyleLbl="node2" presStyleIdx="4" presStyleCnt="5"/>
      <dgm:spPr/>
    </dgm:pt>
    <dgm:pt modelId="{AA598862-8E63-4D71-BFD2-A1ECD3A50CFC}" type="pres">
      <dgm:prSet presAssocID="{28EB9D39-9CF6-45A3-8D71-AB694B5F7331}" presName="hierChild4" presStyleCnt="0"/>
      <dgm:spPr/>
    </dgm:pt>
    <dgm:pt modelId="{587460EA-4A3D-4C05-947B-D105DED549A8}" type="pres">
      <dgm:prSet presAssocID="{90CACF4D-A7F5-4218-ADB9-5449CC0AF036}" presName="Name37" presStyleLbl="parChTrans1D3" presStyleIdx="9" presStyleCnt="10"/>
      <dgm:spPr/>
    </dgm:pt>
    <dgm:pt modelId="{B8899A64-B7CC-4F6D-8C1A-3D0ADEEE357B}" type="pres">
      <dgm:prSet presAssocID="{93BED213-4FFC-42DF-A0EC-A4D6ED7D50DC}" presName="hierRoot2" presStyleCnt="0">
        <dgm:presLayoutVars>
          <dgm:hierBranch val="init"/>
        </dgm:presLayoutVars>
      </dgm:prSet>
      <dgm:spPr/>
    </dgm:pt>
    <dgm:pt modelId="{D750961E-ED54-43CD-8028-6037F6942FD1}" type="pres">
      <dgm:prSet presAssocID="{93BED213-4FFC-42DF-A0EC-A4D6ED7D50DC}" presName="rootComposite" presStyleCnt="0"/>
      <dgm:spPr/>
    </dgm:pt>
    <dgm:pt modelId="{B8998153-9CC2-4E05-87C4-784F319E5411}" type="pres">
      <dgm:prSet presAssocID="{93BED213-4FFC-42DF-A0EC-A4D6ED7D50DC}" presName="rootText" presStyleLbl="node3" presStyleIdx="9" presStyleCnt="10">
        <dgm:presLayoutVars>
          <dgm:chPref val="3"/>
        </dgm:presLayoutVars>
      </dgm:prSet>
      <dgm:spPr/>
    </dgm:pt>
    <dgm:pt modelId="{E7A49EDD-3941-4B1A-A107-2972EB2B99F6}" type="pres">
      <dgm:prSet presAssocID="{93BED213-4FFC-42DF-A0EC-A4D6ED7D50DC}" presName="rootConnector" presStyleLbl="node3" presStyleIdx="9" presStyleCnt="10"/>
      <dgm:spPr/>
    </dgm:pt>
    <dgm:pt modelId="{89233D15-176A-45A7-A28F-BC34CD4D6E91}" type="pres">
      <dgm:prSet presAssocID="{93BED213-4FFC-42DF-A0EC-A4D6ED7D50DC}" presName="hierChild4" presStyleCnt="0"/>
      <dgm:spPr/>
    </dgm:pt>
    <dgm:pt modelId="{9C2A1406-4299-47A5-9969-70DEBBB0FA35}" type="pres">
      <dgm:prSet presAssocID="{93BED213-4FFC-42DF-A0EC-A4D6ED7D50DC}" presName="hierChild5" presStyleCnt="0"/>
      <dgm:spPr/>
    </dgm:pt>
    <dgm:pt modelId="{242EA8D1-CB94-4190-A120-9F9E6DB033C8}" type="pres">
      <dgm:prSet presAssocID="{28EB9D39-9CF6-45A3-8D71-AB694B5F7331}" presName="hierChild5" presStyleCnt="0"/>
      <dgm:spPr/>
    </dgm:pt>
    <dgm:pt modelId="{4A7731A9-0169-41B5-8907-4838BE90771D}" type="pres">
      <dgm:prSet presAssocID="{D52DCC50-D94D-4860-B0B0-CA28E6493C2F}" presName="hierChild3" presStyleCnt="0"/>
      <dgm:spPr/>
    </dgm:pt>
  </dgm:ptLst>
  <dgm:cxnLst>
    <dgm:cxn modelId="{2E0E0E01-63E6-4B4E-88B8-17039750E0A8}" srcId="{876CBD9A-27CA-42F7-8A05-46FAA5CFF314}" destId="{0F54F031-C343-47BA-B6F2-24E775591BC9}" srcOrd="0" destOrd="0" parTransId="{F0697433-99F1-4FFE-8DAE-52494DF724C5}" sibTransId="{E8A29A65-1CB2-4460-8CF9-43998D2896AD}"/>
    <dgm:cxn modelId="{E6C23601-4C01-450B-B29A-FF4914C4CEEE}" type="presOf" srcId="{683BA61A-6B23-4D25-AD68-7824E3B268F2}" destId="{5A8DEB3E-5C49-4255-8FA9-3502FC01CEBF}" srcOrd="0" destOrd="0" presId="urn:microsoft.com/office/officeart/2005/8/layout/orgChart1#1"/>
    <dgm:cxn modelId="{D8B34B04-270A-405E-84F8-D6DD21A3A9E6}" type="presOf" srcId="{62152C95-7E88-4551-A026-B01FD1C89D71}" destId="{376F1D17-37A8-4CBF-92F0-820DD8CA4BA3}" srcOrd="0" destOrd="0" presId="urn:microsoft.com/office/officeart/2005/8/layout/orgChart1#1"/>
    <dgm:cxn modelId="{19FC0C06-DD5E-4657-94B4-539255407C27}" type="presOf" srcId="{4835D3E3-9704-4CF6-9554-65C9B4670C62}" destId="{7A04615C-7E0D-40D9-B092-8FD7E8589BA0}" srcOrd="0" destOrd="0" presId="urn:microsoft.com/office/officeart/2005/8/layout/orgChart1#1"/>
    <dgm:cxn modelId="{34CC3F08-7E0C-4CBD-8516-D17ACD80E959}" type="presOf" srcId="{69AD268F-44AC-45CB-B19E-1EE17190E9DF}" destId="{8DCD1811-319C-4AC5-A5D9-973277CFAF24}" srcOrd="1" destOrd="0" presId="urn:microsoft.com/office/officeart/2005/8/layout/orgChart1#1"/>
    <dgm:cxn modelId="{A23C820D-1A09-4756-BE25-C6F99DC9865B}" type="presOf" srcId="{5A7D59B9-6494-47D7-8D99-AA8EE6944B5E}" destId="{A6521225-75A7-469B-ABE7-871714EA99FE}" srcOrd="0" destOrd="0" presId="urn:microsoft.com/office/officeart/2005/8/layout/orgChart1#1"/>
    <dgm:cxn modelId="{A56B6210-133F-4600-B4A4-C54C79F6EC12}" type="presOf" srcId="{B9295981-731C-4F8B-BF1E-4FFCECF89100}" destId="{DB901DA1-3BAD-4D17-9DC5-CFBABEACA019}" srcOrd="1" destOrd="0" presId="urn:microsoft.com/office/officeart/2005/8/layout/orgChart1#1"/>
    <dgm:cxn modelId="{22E75A10-5187-46CF-A69B-0E126A36F29B}" type="presOf" srcId="{28EB9D39-9CF6-45A3-8D71-AB694B5F7331}" destId="{8CD93BAF-170C-42D9-9ED8-A60B105E58F2}" srcOrd="1" destOrd="0" presId="urn:microsoft.com/office/officeart/2005/8/layout/orgChart1#1"/>
    <dgm:cxn modelId="{2BC92311-6B46-49FC-912D-4805EED3367E}" srcId="{FCAA40A2-BB15-4438-B43A-04545AAF85D5}" destId="{DB4B77E7-A606-40DF-97C3-997F3BCFC299}" srcOrd="0" destOrd="0" parTransId="{914E0BFA-599E-42D8-9F89-8F27D8460739}" sibTransId="{E872B4D7-B1D7-4438-B4B4-B8316C570826}"/>
    <dgm:cxn modelId="{6869E611-F2E8-4878-A4C9-80E4B71C3B39}" type="presOf" srcId="{90135412-C9AE-41A1-8B91-55DD01836DE7}" destId="{1ECFB97C-4242-43DC-893C-BEA8D1293F72}" srcOrd="0" destOrd="0" presId="urn:microsoft.com/office/officeart/2005/8/layout/orgChart1#1"/>
    <dgm:cxn modelId="{259DBC13-E9BA-471D-8A74-B55B3CEB4287}" type="presOf" srcId="{38999A39-47DF-4B09-B1F7-F2B80BC50157}" destId="{70EA39D9-0AFD-4D8E-B7DB-1ADE73964FB3}" srcOrd="0" destOrd="0" presId="urn:microsoft.com/office/officeart/2005/8/layout/orgChart1#1"/>
    <dgm:cxn modelId="{A4F7C613-AB9E-4AD8-BDF4-088134078C7D}" srcId="{1131B8FD-E9E3-49B4-A1A3-9A79BC0AE280}" destId="{5A7D59B9-6494-47D7-8D99-AA8EE6944B5E}" srcOrd="0" destOrd="0" parTransId="{D9849E69-7152-4DAE-9EF2-6B95B26078D8}" sibTransId="{2636FEC7-410F-4134-B4C6-B6B085C19802}"/>
    <dgm:cxn modelId="{65739318-16A2-496A-BBFA-595FBC969320}" type="presOf" srcId="{F0697433-99F1-4FFE-8DAE-52494DF724C5}" destId="{0075BB8C-D957-46F1-8B58-5CD2976E4A7C}" srcOrd="0" destOrd="0" presId="urn:microsoft.com/office/officeart/2005/8/layout/orgChart1#1"/>
    <dgm:cxn modelId="{BD7FE21E-4E4F-4EC2-B2D3-4F2F5E315075}" srcId="{8ADCB080-FA7B-43C1-A629-78E75EB9A6D1}" destId="{D52DCC50-D94D-4860-B0B0-CA28E6493C2F}" srcOrd="0" destOrd="0" parTransId="{2E826939-D185-4DA7-A498-95DDAA167983}" sibTransId="{148CCE4B-16E7-437C-92DE-09012D41091A}"/>
    <dgm:cxn modelId="{29009D1F-E3F0-4095-A69E-DEE44392085D}" srcId="{B9295981-731C-4F8B-BF1E-4FFCECF89100}" destId="{561DC8F3-3C9C-4711-89E9-C082C06F5B1D}" srcOrd="0" destOrd="0" parTransId="{3A8AF30F-7AB6-44D9-AFD2-9366C9C09DAC}" sibTransId="{44BFC875-9A4E-4381-9EB7-EC23EB86A2B8}"/>
    <dgm:cxn modelId="{0894B421-D290-47E2-B5DA-07A76FD707C6}" type="presOf" srcId="{90CACF4D-A7F5-4218-ADB9-5449CC0AF036}" destId="{587460EA-4A3D-4C05-947B-D105DED549A8}" srcOrd="0" destOrd="0" presId="urn:microsoft.com/office/officeart/2005/8/layout/orgChart1#1"/>
    <dgm:cxn modelId="{AFCA2B22-AF16-4AF5-9EA4-01CD89C540F6}" type="presOf" srcId="{876CBD9A-27CA-42F7-8A05-46FAA5CFF314}" destId="{8258C5B5-B367-41DB-824D-42234AE7505F}" srcOrd="0" destOrd="0" presId="urn:microsoft.com/office/officeart/2005/8/layout/orgChart1#1"/>
    <dgm:cxn modelId="{4CDB2623-986C-4869-BF79-A6176CF118A4}" srcId="{D52DCC50-D94D-4860-B0B0-CA28E6493C2F}" destId="{28EB9D39-9CF6-45A3-8D71-AB694B5F7331}" srcOrd="4" destOrd="0" parTransId="{673BDC8C-4857-4BD7-B41C-0F025697E420}" sibTransId="{DEED352F-E1A6-494D-9E6A-D3C0EB05680A}"/>
    <dgm:cxn modelId="{5D536D27-E27F-4B01-94C3-D45947E92C40}" type="presOf" srcId="{DB4B77E7-A606-40DF-97C3-997F3BCFC299}" destId="{4FA44381-94A2-4DD5-90DE-1A0F485965C6}" srcOrd="0" destOrd="0" presId="urn:microsoft.com/office/officeart/2005/8/layout/orgChart1#1"/>
    <dgm:cxn modelId="{3B1AB727-F9A6-4C9A-95B9-5BA82753D461}" type="presOf" srcId="{876CBD9A-27CA-42F7-8A05-46FAA5CFF314}" destId="{BED886BC-14FC-4728-8D8F-B7AE18C10EE7}" srcOrd="1" destOrd="0" presId="urn:microsoft.com/office/officeart/2005/8/layout/orgChart1#1"/>
    <dgm:cxn modelId="{7356FB30-BB65-4C24-B2A0-02AE52E5194B}" type="presOf" srcId="{B9C510BD-72F0-4CEB-9DC3-5578FCDB443A}" destId="{CEF1C93D-D7BF-41F1-BA57-4DF37A03DA52}" srcOrd="1" destOrd="0" presId="urn:microsoft.com/office/officeart/2005/8/layout/orgChart1#1"/>
    <dgm:cxn modelId="{7F367833-3B60-4475-8BBA-BEC916FB3438}" srcId="{28EB9D39-9CF6-45A3-8D71-AB694B5F7331}" destId="{93BED213-4FFC-42DF-A0EC-A4D6ED7D50DC}" srcOrd="0" destOrd="0" parTransId="{90CACF4D-A7F5-4218-ADB9-5449CC0AF036}" sibTransId="{991B5A3F-9497-4BC6-A29E-48CA75B22FB7}"/>
    <dgm:cxn modelId="{F9A2B734-7E5E-4568-A829-0918B5C47717}" type="presOf" srcId="{673BDC8C-4857-4BD7-B41C-0F025697E420}" destId="{04876A71-464F-40FB-B1AB-C252C5540CF5}" srcOrd="0" destOrd="0" presId="urn:microsoft.com/office/officeart/2005/8/layout/orgChart1#1"/>
    <dgm:cxn modelId="{73C3963C-8FAC-47C9-BF34-FFEFBEAA97B4}" type="presOf" srcId="{561DC8F3-3C9C-4711-89E9-C082C06F5B1D}" destId="{A8690F8B-0EAF-4255-A219-76D6054AEBF3}" srcOrd="0" destOrd="0" presId="urn:microsoft.com/office/officeart/2005/8/layout/orgChart1#1"/>
    <dgm:cxn modelId="{E8CC8640-6D86-486D-8245-55BBEABDCEEA}" type="presOf" srcId="{5C2ABAE9-F24E-4E66-95E8-6883D3E6C6AD}" destId="{74BD8636-0D66-407F-BCD6-D5B305F515EF}" srcOrd="0" destOrd="0" presId="urn:microsoft.com/office/officeart/2005/8/layout/orgChart1#1"/>
    <dgm:cxn modelId="{BCC71C42-0435-4504-8CDC-AA644A531525}" srcId="{D52DCC50-D94D-4860-B0B0-CA28E6493C2F}" destId="{1131B8FD-E9E3-49B4-A1A3-9A79BC0AE280}" srcOrd="2" destOrd="0" parTransId="{90135412-C9AE-41A1-8B91-55DD01836DE7}" sibTransId="{1854D438-7AD5-43AC-B0F9-4A42E50A217A}"/>
    <dgm:cxn modelId="{D89D5D62-877B-4C07-B7F4-8EE0659F67A9}" type="presOf" srcId="{0F54F031-C343-47BA-B6F2-24E775591BC9}" destId="{1D65808D-6671-4CAA-8D81-D2F15563224E}" srcOrd="1" destOrd="0" presId="urn:microsoft.com/office/officeart/2005/8/layout/orgChart1#1"/>
    <dgm:cxn modelId="{0747B769-1FF3-488B-B2AD-A7B5F4BBF267}" type="presOf" srcId="{4835D3E3-9704-4CF6-9554-65C9B4670C62}" destId="{E65FB931-F9A1-4063-A7DA-9F3BAA60A897}" srcOrd="1" destOrd="0" presId="urn:microsoft.com/office/officeart/2005/8/layout/orgChart1#1"/>
    <dgm:cxn modelId="{3235816A-C783-45B3-A9DB-357F0AD8719D}" srcId="{B9295981-731C-4F8B-BF1E-4FFCECF89100}" destId="{4835D3E3-9704-4CF6-9554-65C9B4670C62}" srcOrd="1" destOrd="0" parTransId="{D800CECB-7424-454A-A0DC-51FF1036AB53}" sibTransId="{E71704E8-50AF-44A6-A0A0-28E88F1CFCE0}"/>
    <dgm:cxn modelId="{FFA6776D-56FE-4D22-B894-AB4AEAFDEE63}" srcId="{1131B8FD-E9E3-49B4-A1A3-9A79BC0AE280}" destId="{B9C510BD-72F0-4CEB-9DC3-5578FCDB443A}" srcOrd="1" destOrd="0" parTransId="{683BA61A-6B23-4D25-AD68-7824E3B268F2}" sibTransId="{0418C397-6E52-4656-AA7E-35AB99A01B38}"/>
    <dgm:cxn modelId="{64D9CF6E-7812-44A7-B49A-84FE54209E51}" srcId="{876CBD9A-27CA-42F7-8A05-46FAA5CFF314}" destId="{5C2ABAE9-F24E-4E66-95E8-6883D3E6C6AD}" srcOrd="1" destOrd="0" parTransId="{AEF090A8-0249-4515-9027-ED3093832897}" sibTransId="{3E8E0AEF-19FB-49B3-92C1-7A0FF2638D3D}"/>
    <dgm:cxn modelId="{14BBB552-62BB-4BB0-B38E-0C11F8AAF847}" type="presOf" srcId="{93BED213-4FFC-42DF-A0EC-A4D6ED7D50DC}" destId="{B8998153-9CC2-4E05-87C4-784F319E5411}" srcOrd="0" destOrd="0" presId="urn:microsoft.com/office/officeart/2005/8/layout/orgChart1#1"/>
    <dgm:cxn modelId="{E0273A53-4CCD-4CCB-BAEB-612CE7960E30}" type="presOf" srcId="{D52DCC50-D94D-4860-B0B0-CA28E6493C2F}" destId="{71EBA497-B252-4F7B-A9B9-EA028C05FF4A}" srcOrd="0" destOrd="0" presId="urn:microsoft.com/office/officeart/2005/8/layout/orgChart1#1"/>
    <dgm:cxn modelId="{27824874-7CD1-4634-9164-D6F1537D7B93}" type="presOf" srcId="{38999A39-47DF-4B09-B1F7-F2B80BC50157}" destId="{22FC8523-D89A-4496-8EC9-006A3DAAA0DA}" srcOrd="1" destOrd="0" presId="urn:microsoft.com/office/officeart/2005/8/layout/orgChart1#1"/>
    <dgm:cxn modelId="{4C447E55-BB6B-4869-BFC4-BB49C8372FA5}" type="presOf" srcId="{8ADCB080-FA7B-43C1-A629-78E75EB9A6D1}" destId="{5CEC6750-8C98-4B04-B1B8-F9D2DC2F04F5}" srcOrd="0" destOrd="0" presId="urn:microsoft.com/office/officeart/2005/8/layout/orgChart1#1"/>
    <dgm:cxn modelId="{0993BE76-BF39-46DF-9F93-A1797E15BC68}" type="presOf" srcId="{DB4B77E7-A606-40DF-97C3-997F3BCFC299}" destId="{C84BD891-4383-4D5C-913B-0715C138A9A3}" srcOrd="1" destOrd="0" presId="urn:microsoft.com/office/officeart/2005/8/layout/orgChart1#1"/>
    <dgm:cxn modelId="{BA603457-FE47-42B6-83C7-FE5714F2DC52}" srcId="{D52DCC50-D94D-4860-B0B0-CA28E6493C2F}" destId="{876CBD9A-27CA-42F7-8A05-46FAA5CFF314}" srcOrd="3" destOrd="0" parTransId="{62152C95-7E88-4551-A026-B01FD1C89D71}" sibTransId="{524C9A81-C36D-4B98-909A-73F4953D50B2}"/>
    <dgm:cxn modelId="{ADFDC858-03B2-4D22-BD8B-850C9B6A41E1}" srcId="{B9295981-731C-4F8B-BF1E-4FFCECF89100}" destId="{38999A39-47DF-4B09-B1F7-F2B80BC50157}" srcOrd="2" destOrd="0" parTransId="{02E0E6DB-1B55-441A-ABA1-A56218C409A7}" sibTransId="{2725CF2E-1751-456C-B854-249D1E478157}"/>
    <dgm:cxn modelId="{4CCA2A7A-5040-4B12-9ACF-817976550587}" srcId="{D52DCC50-D94D-4860-B0B0-CA28E6493C2F}" destId="{FCAA40A2-BB15-4438-B43A-04545AAF85D5}" srcOrd="0" destOrd="0" parTransId="{3D266B73-5834-4067-B3F2-2E2D4A811144}" sibTransId="{E117D5F8-8A7E-4A29-AE89-4E3B11AD976C}"/>
    <dgm:cxn modelId="{55513583-71B7-4AE3-A648-F28A2592E9EE}" type="presOf" srcId="{28EB9D39-9CF6-45A3-8D71-AB694B5F7331}" destId="{F74EEDB2-DC31-427D-AEE9-4815620A7081}" srcOrd="0" destOrd="0" presId="urn:microsoft.com/office/officeart/2005/8/layout/orgChart1#1"/>
    <dgm:cxn modelId="{7131A289-AA59-49B0-A6EB-9D514002E105}" type="presOf" srcId="{B9C510BD-72F0-4CEB-9DC3-5578FCDB443A}" destId="{9C6B298E-DC8C-43C3-A162-C6C41FEBC5A4}" srcOrd="0" destOrd="0" presId="urn:microsoft.com/office/officeart/2005/8/layout/orgChart1#1"/>
    <dgm:cxn modelId="{A4D0D6A6-45B3-419A-A036-F8FCDE51DCD4}" type="presOf" srcId="{D52DCC50-D94D-4860-B0B0-CA28E6493C2F}" destId="{BB130A8C-0DF3-4B8E-9126-A351DEDC0A67}" srcOrd="1" destOrd="0" presId="urn:microsoft.com/office/officeart/2005/8/layout/orgChart1#1"/>
    <dgm:cxn modelId="{418785B8-C5F7-40A5-A060-3633B3B3C613}" type="presOf" srcId="{561DC8F3-3C9C-4711-89E9-C082C06F5B1D}" destId="{794794F1-4756-4A88-AA6A-7FEC88811665}" srcOrd="1" destOrd="0" presId="urn:microsoft.com/office/officeart/2005/8/layout/orgChart1#1"/>
    <dgm:cxn modelId="{F0B7C7B9-EE4D-4096-B596-B343B29DC25C}" type="presOf" srcId="{DA8D10E3-09E0-4A90-A9B3-25EDC4B79BB3}" destId="{1949BE1A-A35A-477F-BCA5-FCF26F922847}" srcOrd="0" destOrd="0" presId="urn:microsoft.com/office/officeart/2005/8/layout/orgChart1#1"/>
    <dgm:cxn modelId="{7C843BBA-A0E2-4F42-B8B9-BCED57BABD63}" type="presOf" srcId="{53678B7D-D059-44BB-82B3-8C65CBAD10FF}" destId="{4B0F2646-D7D7-4C50-BBAA-D2826D41C041}" srcOrd="0" destOrd="0" presId="urn:microsoft.com/office/officeart/2005/8/layout/orgChart1#1"/>
    <dgm:cxn modelId="{7DBF13C8-4FF5-4263-8DA6-2A217ACF0A94}" srcId="{D52DCC50-D94D-4860-B0B0-CA28E6493C2F}" destId="{B9295981-731C-4F8B-BF1E-4FFCECF89100}" srcOrd="1" destOrd="0" parTransId="{DA8D10E3-09E0-4A90-A9B3-25EDC4B79BB3}" sibTransId="{D1110522-1D3C-48AD-8C14-E7D18373F583}"/>
    <dgm:cxn modelId="{9916B4CD-2242-4727-8397-4C4F8B225789}" type="presOf" srcId="{0F54F031-C343-47BA-B6F2-24E775591BC9}" destId="{2B5B6BFD-B4A3-482C-8F47-6ADF07DB41C9}" srcOrd="0" destOrd="0" presId="urn:microsoft.com/office/officeart/2005/8/layout/orgChart1#1"/>
    <dgm:cxn modelId="{84DCE3CE-F81C-4C83-9133-F2169CFF1F64}" type="presOf" srcId="{93BED213-4FFC-42DF-A0EC-A4D6ED7D50DC}" destId="{E7A49EDD-3941-4B1A-A107-2972EB2B99F6}" srcOrd="1" destOrd="0" presId="urn:microsoft.com/office/officeart/2005/8/layout/orgChart1#1"/>
    <dgm:cxn modelId="{143E1BD1-63B5-4231-BF25-6D07C56D7FE5}" type="presOf" srcId="{69AD268F-44AC-45CB-B19E-1EE17190E9DF}" destId="{CC12305A-B142-4106-8BC1-2B59420F99F0}" srcOrd="0" destOrd="0" presId="urn:microsoft.com/office/officeart/2005/8/layout/orgChart1#1"/>
    <dgm:cxn modelId="{3DF811D7-945E-48A6-8D6B-4F46CB52F359}" type="presOf" srcId="{5A7D59B9-6494-47D7-8D99-AA8EE6944B5E}" destId="{BD415F51-0E36-4FC1-AEAC-36351A46BEA3}" srcOrd="1" destOrd="0" presId="urn:microsoft.com/office/officeart/2005/8/layout/orgChart1#1"/>
    <dgm:cxn modelId="{9A176DD9-8278-4F72-BC7B-86F9A55E6F42}" type="presOf" srcId="{D9849E69-7152-4DAE-9EF2-6B95B26078D8}" destId="{D92A3ED1-EB7D-4A8B-8D41-B8D428E8BE37}" srcOrd="0" destOrd="0" presId="urn:microsoft.com/office/officeart/2005/8/layout/orgChart1#1"/>
    <dgm:cxn modelId="{6DF7B3D9-1556-4F66-A933-2387D2460E34}" type="presOf" srcId="{AEF090A8-0249-4515-9027-ED3093832897}" destId="{92755DE1-D3ED-4167-9848-1366AD48D84D}" srcOrd="0" destOrd="0" presId="urn:microsoft.com/office/officeart/2005/8/layout/orgChart1#1"/>
    <dgm:cxn modelId="{39AE37DA-61A7-4A27-924F-227563EE634F}" type="presOf" srcId="{D800CECB-7424-454A-A0DC-51FF1036AB53}" destId="{A43E1F7F-E7B2-486C-BDE5-B37ECF03F59B}" srcOrd="0" destOrd="0" presId="urn:microsoft.com/office/officeart/2005/8/layout/orgChart1#1"/>
    <dgm:cxn modelId="{15B281DA-33C0-46C9-B0A4-E5065FBCBCC1}" type="presOf" srcId="{914E0BFA-599E-42D8-9F89-8F27D8460739}" destId="{E88EDB24-9E06-478D-B6C7-9E46CDD10AB2}" srcOrd="0" destOrd="0" presId="urn:microsoft.com/office/officeart/2005/8/layout/orgChart1#1"/>
    <dgm:cxn modelId="{74E0C6DA-FE49-4DC6-A339-64CE396D52EF}" type="presOf" srcId="{1131B8FD-E9E3-49B4-A1A3-9A79BC0AE280}" destId="{6A9B60F0-A56F-477B-8543-11D91743C851}" srcOrd="1" destOrd="0" presId="urn:microsoft.com/office/officeart/2005/8/layout/orgChart1#1"/>
    <dgm:cxn modelId="{D14E6AE1-192D-4ADF-A15E-6FDE03069C70}" type="presOf" srcId="{02E0E6DB-1B55-441A-ABA1-A56218C409A7}" destId="{A325383F-B417-4461-B696-31AC53DDBC5B}" srcOrd="0" destOrd="0" presId="urn:microsoft.com/office/officeart/2005/8/layout/orgChart1#1"/>
    <dgm:cxn modelId="{26A091E4-6102-459A-B00A-D80AF22ABCEB}" type="presOf" srcId="{FCAA40A2-BB15-4438-B43A-04545AAF85D5}" destId="{37203302-ADA9-4E0C-9BB6-336C1552BE7B}" srcOrd="1" destOrd="0" presId="urn:microsoft.com/office/officeart/2005/8/layout/orgChart1#1"/>
    <dgm:cxn modelId="{F2B1E0E7-1BF7-45BB-B337-BECB6BBF0E42}" type="presOf" srcId="{3A8AF30F-7AB6-44D9-AFD2-9366C9C09DAC}" destId="{72547B4D-D853-4C12-9833-ACA0FFC69C3B}" srcOrd="0" destOrd="0" presId="urn:microsoft.com/office/officeart/2005/8/layout/orgChart1#1"/>
    <dgm:cxn modelId="{6E54ADEF-CB63-4BA8-8A6F-04DE92D82E8E}" type="presOf" srcId="{FCAA40A2-BB15-4438-B43A-04545AAF85D5}" destId="{C3324D7F-4BD5-4613-83A4-12815C4978B7}" srcOrd="0" destOrd="0" presId="urn:microsoft.com/office/officeart/2005/8/layout/orgChart1#1"/>
    <dgm:cxn modelId="{547061F4-8935-4F5F-A290-7657AA1576EC}" type="presOf" srcId="{B9295981-731C-4F8B-BF1E-4FFCECF89100}" destId="{7359439B-F014-4C24-828B-7C9B79D24FBD}" srcOrd="0" destOrd="0" presId="urn:microsoft.com/office/officeart/2005/8/layout/orgChart1#1"/>
    <dgm:cxn modelId="{A909A5F4-A85D-4B23-9E14-309EB9C0C956}" type="presOf" srcId="{1131B8FD-E9E3-49B4-A1A3-9A79BC0AE280}" destId="{E7C21486-0677-46C6-B558-7FB9F33FA14E}" srcOrd="0" destOrd="0" presId="urn:microsoft.com/office/officeart/2005/8/layout/orgChart1#1"/>
    <dgm:cxn modelId="{51E2B9F9-B8B1-47B8-AAF1-040802906878}" type="presOf" srcId="{5C2ABAE9-F24E-4E66-95E8-6883D3E6C6AD}" destId="{E61750E1-B0CD-4E1E-A212-F6D91A056859}" srcOrd="1" destOrd="0" presId="urn:microsoft.com/office/officeart/2005/8/layout/orgChart1#1"/>
    <dgm:cxn modelId="{F224F6FB-7A6A-4AEB-8284-520CD73399E6}" srcId="{FCAA40A2-BB15-4438-B43A-04545AAF85D5}" destId="{69AD268F-44AC-45CB-B19E-1EE17190E9DF}" srcOrd="1" destOrd="0" parTransId="{53678B7D-D059-44BB-82B3-8C65CBAD10FF}" sibTransId="{37C8CD06-8C41-4567-B933-43D496A514AC}"/>
    <dgm:cxn modelId="{75E348FC-D514-4CA0-A300-3DA818F522BA}" type="presOf" srcId="{3D266B73-5834-4067-B3F2-2E2D4A811144}" destId="{8CEE5D71-9710-4C0C-A5E8-7CD0B8BAA7B9}" srcOrd="0" destOrd="0" presId="urn:microsoft.com/office/officeart/2005/8/layout/orgChart1#1"/>
    <dgm:cxn modelId="{3BF147FC-A9CA-4F7E-AFE2-63F9D61658F3}" type="presParOf" srcId="{5CEC6750-8C98-4B04-B1B8-F9D2DC2F04F5}" destId="{39A1398E-1A40-4946-B2B2-218347F5D709}" srcOrd="0" destOrd="0" presId="urn:microsoft.com/office/officeart/2005/8/layout/orgChart1#1"/>
    <dgm:cxn modelId="{642D0A3B-74D1-4B07-A332-F4ACE1EB9B18}" type="presParOf" srcId="{39A1398E-1A40-4946-B2B2-218347F5D709}" destId="{E101DA9F-661C-438F-AFE6-EB405B29D158}" srcOrd="0" destOrd="0" presId="urn:microsoft.com/office/officeart/2005/8/layout/orgChart1#1"/>
    <dgm:cxn modelId="{8CBF57D0-9500-44F1-8E7F-B59F8A375F5B}" type="presParOf" srcId="{E101DA9F-661C-438F-AFE6-EB405B29D158}" destId="{71EBA497-B252-4F7B-A9B9-EA028C05FF4A}" srcOrd="0" destOrd="0" presId="urn:microsoft.com/office/officeart/2005/8/layout/orgChart1#1"/>
    <dgm:cxn modelId="{DE6184F4-33B7-4F57-804F-F582536E0EDC}" type="presParOf" srcId="{E101DA9F-661C-438F-AFE6-EB405B29D158}" destId="{BB130A8C-0DF3-4B8E-9126-A351DEDC0A67}" srcOrd="1" destOrd="0" presId="urn:microsoft.com/office/officeart/2005/8/layout/orgChart1#1"/>
    <dgm:cxn modelId="{C44DD000-5F21-42E0-92DA-A82760EA01DC}" type="presParOf" srcId="{39A1398E-1A40-4946-B2B2-218347F5D709}" destId="{7AD047A9-A12E-43F4-B6F2-C0847821D5D2}" srcOrd="1" destOrd="0" presId="urn:microsoft.com/office/officeart/2005/8/layout/orgChart1#1"/>
    <dgm:cxn modelId="{2EB30F40-BB2A-4651-891B-1A31B6546968}" type="presParOf" srcId="{7AD047A9-A12E-43F4-B6F2-C0847821D5D2}" destId="{8CEE5D71-9710-4C0C-A5E8-7CD0B8BAA7B9}" srcOrd="0" destOrd="0" presId="urn:microsoft.com/office/officeart/2005/8/layout/orgChart1#1"/>
    <dgm:cxn modelId="{E6B77B8D-EDC9-4593-80E8-14F6C410ABFB}" type="presParOf" srcId="{7AD047A9-A12E-43F4-B6F2-C0847821D5D2}" destId="{FCE04CBA-B0FD-4E6E-832B-F957BADEB3E5}" srcOrd="1" destOrd="0" presId="urn:microsoft.com/office/officeart/2005/8/layout/orgChart1#1"/>
    <dgm:cxn modelId="{47467361-363E-4840-B719-CC77503A3AAA}" type="presParOf" srcId="{FCE04CBA-B0FD-4E6E-832B-F957BADEB3E5}" destId="{EBEB1179-4362-4831-9592-AEFD0B79DB61}" srcOrd="0" destOrd="0" presId="urn:microsoft.com/office/officeart/2005/8/layout/orgChart1#1"/>
    <dgm:cxn modelId="{76299172-88EF-4C4D-BA00-E62C98836BB8}" type="presParOf" srcId="{EBEB1179-4362-4831-9592-AEFD0B79DB61}" destId="{C3324D7F-4BD5-4613-83A4-12815C4978B7}" srcOrd="0" destOrd="0" presId="urn:microsoft.com/office/officeart/2005/8/layout/orgChart1#1"/>
    <dgm:cxn modelId="{6CCC73FE-F122-48CE-A43B-51FC4A51335E}" type="presParOf" srcId="{EBEB1179-4362-4831-9592-AEFD0B79DB61}" destId="{37203302-ADA9-4E0C-9BB6-336C1552BE7B}" srcOrd="1" destOrd="0" presId="urn:microsoft.com/office/officeart/2005/8/layout/orgChart1#1"/>
    <dgm:cxn modelId="{9B75F922-4FA9-43A3-8761-0B1E68235B33}" type="presParOf" srcId="{FCE04CBA-B0FD-4E6E-832B-F957BADEB3E5}" destId="{C7FED24F-5C59-4B2D-9410-B24830F0B013}" srcOrd="1" destOrd="0" presId="urn:microsoft.com/office/officeart/2005/8/layout/orgChart1#1"/>
    <dgm:cxn modelId="{273244CF-23D3-434D-86A7-71A76D606407}" type="presParOf" srcId="{C7FED24F-5C59-4B2D-9410-B24830F0B013}" destId="{E88EDB24-9E06-478D-B6C7-9E46CDD10AB2}" srcOrd="0" destOrd="0" presId="urn:microsoft.com/office/officeart/2005/8/layout/orgChart1#1"/>
    <dgm:cxn modelId="{ADBE528A-CDC8-414D-BF39-9D7C3DE7080A}" type="presParOf" srcId="{C7FED24F-5C59-4B2D-9410-B24830F0B013}" destId="{28730526-7A8E-4145-8CDC-9163CC58C23A}" srcOrd="1" destOrd="0" presId="urn:microsoft.com/office/officeart/2005/8/layout/orgChart1#1"/>
    <dgm:cxn modelId="{9B1D3029-0FFD-40ED-B1FC-C1BA11541148}" type="presParOf" srcId="{28730526-7A8E-4145-8CDC-9163CC58C23A}" destId="{1D410950-C8E9-459A-9231-57B855028BDB}" srcOrd="0" destOrd="0" presId="urn:microsoft.com/office/officeart/2005/8/layout/orgChart1#1"/>
    <dgm:cxn modelId="{E2B5A3F6-9B09-453D-904A-623768C03CA2}" type="presParOf" srcId="{1D410950-C8E9-459A-9231-57B855028BDB}" destId="{4FA44381-94A2-4DD5-90DE-1A0F485965C6}" srcOrd="0" destOrd="0" presId="urn:microsoft.com/office/officeart/2005/8/layout/orgChart1#1"/>
    <dgm:cxn modelId="{4D1A8A64-1006-4594-8A3B-85CFA263C87E}" type="presParOf" srcId="{1D410950-C8E9-459A-9231-57B855028BDB}" destId="{C84BD891-4383-4D5C-913B-0715C138A9A3}" srcOrd="1" destOrd="0" presId="urn:microsoft.com/office/officeart/2005/8/layout/orgChart1#1"/>
    <dgm:cxn modelId="{6CC46C4D-36D6-4ECC-AF9C-1EBB98D629EB}" type="presParOf" srcId="{28730526-7A8E-4145-8CDC-9163CC58C23A}" destId="{B93E5472-4E10-4A84-A782-5747914FD882}" srcOrd="1" destOrd="0" presId="urn:microsoft.com/office/officeart/2005/8/layout/orgChart1#1"/>
    <dgm:cxn modelId="{5D8E1BAE-3E7E-4835-9F5B-49470817C328}" type="presParOf" srcId="{28730526-7A8E-4145-8CDC-9163CC58C23A}" destId="{590F8DA9-8084-44CD-A279-540D62BF1CEA}" srcOrd="2" destOrd="0" presId="urn:microsoft.com/office/officeart/2005/8/layout/orgChart1#1"/>
    <dgm:cxn modelId="{73639E63-2EDA-46A8-AA8E-5A043619EA1C}" type="presParOf" srcId="{C7FED24F-5C59-4B2D-9410-B24830F0B013}" destId="{4B0F2646-D7D7-4C50-BBAA-D2826D41C041}" srcOrd="2" destOrd="0" presId="urn:microsoft.com/office/officeart/2005/8/layout/orgChart1#1"/>
    <dgm:cxn modelId="{0D2E90F8-02E5-4753-B486-1E9C9D7B151F}" type="presParOf" srcId="{C7FED24F-5C59-4B2D-9410-B24830F0B013}" destId="{D018A7B8-2C7A-4234-A1EF-BEE603E1AF63}" srcOrd="3" destOrd="0" presId="urn:microsoft.com/office/officeart/2005/8/layout/orgChart1#1"/>
    <dgm:cxn modelId="{7FF237E4-557B-4C93-AAED-B4BDE64534A3}" type="presParOf" srcId="{D018A7B8-2C7A-4234-A1EF-BEE603E1AF63}" destId="{B5EC2593-7F91-4C1A-9B0E-34C1EEAD029F}" srcOrd="0" destOrd="0" presId="urn:microsoft.com/office/officeart/2005/8/layout/orgChart1#1"/>
    <dgm:cxn modelId="{3CA35ECF-1822-4F53-9370-9C7EC2C02FDC}" type="presParOf" srcId="{B5EC2593-7F91-4C1A-9B0E-34C1EEAD029F}" destId="{CC12305A-B142-4106-8BC1-2B59420F99F0}" srcOrd="0" destOrd="0" presId="urn:microsoft.com/office/officeart/2005/8/layout/orgChart1#1"/>
    <dgm:cxn modelId="{80FBCD4E-10B2-4437-87D0-57E7CDF06473}" type="presParOf" srcId="{B5EC2593-7F91-4C1A-9B0E-34C1EEAD029F}" destId="{8DCD1811-319C-4AC5-A5D9-973277CFAF24}" srcOrd="1" destOrd="0" presId="urn:microsoft.com/office/officeart/2005/8/layout/orgChart1#1"/>
    <dgm:cxn modelId="{814287B4-E419-40E8-948C-92597C645095}" type="presParOf" srcId="{D018A7B8-2C7A-4234-A1EF-BEE603E1AF63}" destId="{92660BAD-E32F-41F5-852E-105B5A469609}" srcOrd="1" destOrd="0" presId="urn:microsoft.com/office/officeart/2005/8/layout/orgChart1#1"/>
    <dgm:cxn modelId="{8A618645-1FF7-4434-8F10-EC5B3312B7B6}" type="presParOf" srcId="{D018A7B8-2C7A-4234-A1EF-BEE603E1AF63}" destId="{344A2ED7-81FE-4F45-9157-4798E3F1F06F}" srcOrd="2" destOrd="0" presId="urn:microsoft.com/office/officeart/2005/8/layout/orgChart1#1"/>
    <dgm:cxn modelId="{57AE7DB3-5ACD-4DE2-A2A5-CA9BD7F6AB4F}" type="presParOf" srcId="{FCE04CBA-B0FD-4E6E-832B-F957BADEB3E5}" destId="{FE4427B0-147A-4529-8E75-294597C319E7}" srcOrd="2" destOrd="0" presId="urn:microsoft.com/office/officeart/2005/8/layout/orgChart1#1"/>
    <dgm:cxn modelId="{3F05D91D-1E8F-4D9B-9313-BA835750AE32}" type="presParOf" srcId="{7AD047A9-A12E-43F4-B6F2-C0847821D5D2}" destId="{1949BE1A-A35A-477F-BCA5-FCF26F922847}" srcOrd="2" destOrd="0" presId="urn:microsoft.com/office/officeart/2005/8/layout/orgChart1#1"/>
    <dgm:cxn modelId="{BC20C535-AD9B-4D64-BAB3-4552155A6944}" type="presParOf" srcId="{7AD047A9-A12E-43F4-B6F2-C0847821D5D2}" destId="{F27FC316-1A6E-462D-8C63-03D52327563F}" srcOrd="3" destOrd="0" presId="urn:microsoft.com/office/officeart/2005/8/layout/orgChart1#1"/>
    <dgm:cxn modelId="{982CE2D3-E8D5-470A-80D5-28C2067BA789}" type="presParOf" srcId="{F27FC316-1A6E-462D-8C63-03D52327563F}" destId="{7E64EBFF-E752-44E3-95B9-8EC78CFA8174}" srcOrd="0" destOrd="0" presId="urn:microsoft.com/office/officeart/2005/8/layout/orgChart1#1"/>
    <dgm:cxn modelId="{D6BFB28D-EB71-4CF8-A71B-D25324D229A6}" type="presParOf" srcId="{7E64EBFF-E752-44E3-95B9-8EC78CFA8174}" destId="{7359439B-F014-4C24-828B-7C9B79D24FBD}" srcOrd="0" destOrd="0" presId="urn:microsoft.com/office/officeart/2005/8/layout/orgChart1#1"/>
    <dgm:cxn modelId="{3C628A3B-F5AD-4058-B48E-76A2C809438C}" type="presParOf" srcId="{7E64EBFF-E752-44E3-95B9-8EC78CFA8174}" destId="{DB901DA1-3BAD-4D17-9DC5-CFBABEACA019}" srcOrd="1" destOrd="0" presId="urn:microsoft.com/office/officeart/2005/8/layout/orgChart1#1"/>
    <dgm:cxn modelId="{DE1F6DC4-751A-4913-A88E-6861CBAC5E60}" type="presParOf" srcId="{F27FC316-1A6E-462D-8C63-03D52327563F}" destId="{09070EC7-F582-4415-9782-C87196CBBEAF}" srcOrd="1" destOrd="0" presId="urn:microsoft.com/office/officeart/2005/8/layout/orgChart1#1"/>
    <dgm:cxn modelId="{BA75B06F-CC35-4762-B697-D2D52FB198DC}" type="presParOf" srcId="{09070EC7-F582-4415-9782-C87196CBBEAF}" destId="{72547B4D-D853-4C12-9833-ACA0FFC69C3B}" srcOrd="0" destOrd="0" presId="urn:microsoft.com/office/officeart/2005/8/layout/orgChart1#1"/>
    <dgm:cxn modelId="{106D2FDE-C1D6-4CDE-AEA4-B9BFF5761FF2}" type="presParOf" srcId="{09070EC7-F582-4415-9782-C87196CBBEAF}" destId="{7E0A2F65-BC02-4B0A-B032-C5A9B94672E7}" srcOrd="1" destOrd="0" presId="urn:microsoft.com/office/officeart/2005/8/layout/orgChart1#1"/>
    <dgm:cxn modelId="{8F132678-772A-42AD-AB04-0A417671C17C}" type="presParOf" srcId="{7E0A2F65-BC02-4B0A-B032-C5A9B94672E7}" destId="{E3EA93B8-0448-4ADA-9847-6E7F1C6D82B9}" srcOrd="0" destOrd="0" presId="urn:microsoft.com/office/officeart/2005/8/layout/orgChart1#1"/>
    <dgm:cxn modelId="{B83B741E-0985-4916-A1A2-EB7B669F7B3B}" type="presParOf" srcId="{E3EA93B8-0448-4ADA-9847-6E7F1C6D82B9}" destId="{A8690F8B-0EAF-4255-A219-76D6054AEBF3}" srcOrd="0" destOrd="0" presId="urn:microsoft.com/office/officeart/2005/8/layout/orgChart1#1"/>
    <dgm:cxn modelId="{65084AB5-D3CC-4712-A539-B40316B51598}" type="presParOf" srcId="{E3EA93B8-0448-4ADA-9847-6E7F1C6D82B9}" destId="{794794F1-4756-4A88-AA6A-7FEC88811665}" srcOrd="1" destOrd="0" presId="urn:microsoft.com/office/officeart/2005/8/layout/orgChart1#1"/>
    <dgm:cxn modelId="{09D40F40-34D4-4F5E-9159-C423E6CE8C01}" type="presParOf" srcId="{7E0A2F65-BC02-4B0A-B032-C5A9B94672E7}" destId="{9EC8090B-A406-490C-9CBC-E207430114F4}" srcOrd="1" destOrd="0" presId="urn:microsoft.com/office/officeart/2005/8/layout/orgChart1#1"/>
    <dgm:cxn modelId="{5E6FF7FE-CFB0-4404-A3FF-723BAE02E367}" type="presParOf" srcId="{7E0A2F65-BC02-4B0A-B032-C5A9B94672E7}" destId="{609651C8-8E88-4BC0-AE2E-EB413A5FB776}" srcOrd="2" destOrd="0" presId="urn:microsoft.com/office/officeart/2005/8/layout/orgChart1#1"/>
    <dgm:cxn modelId="{A4C454CE-803A-4D25-9A0F-530E9BAF1410}" type="presParOf" srcId="{09070EC7-F582-4415-9782-C87196CBBEAF}" destId="{A43E1F7F-E7B2-486C-BDE5-B37ECF03F59B}" srcOrd="2" destOrd="0" presId="urn:microsoft.com/office/officeart/2005/8/layout/orgChart1#1"/>
    <dgm:cxn modelId="{C3D96931-AABA-47D3-9CCA-CBA0855BD247}" type="presParOf" srcId="{09070EC7-F582-4415-9782-C87196CBBEAF}" destId="{2D56B9FA-858B-4568-9D59-C03E497E5F88}" srcOrd="3" destOrd="0" presId="urn:microsoft.com/office/officeart/2005/8/layout/orgChart1#1"/>
    <dgm:cxn modelId="{D7F00640-2DD9-48E6-9B20-34C254974C3E}" type="presParOf" srcId="{2D56B9FA-858B-4568-9D59-C03E497E5F88}" destId="{B8697636-1427-4F8D-9B0D-811E1862A2E0}" srcOrd="0" destOrd="0" presId="urn:microsoft.com/office/officeart/2005/8/layout/orgChart1#1"/>
    <dgm:cxn modelId="{5C609A2C-3CFD-4CE3-82D5-D59F9B1C6DEA}" type="presParOf" srcId="{B8697636-1427-4F8D-9B0D-811E1862A2E0}" destId="{7A04615C-7E0D-40D9-B092-8FD7E8589BA0}" srcOrd="0" destOrd="0" presId="urn:microsoft.com/office/officeart/2005/8/layout/orgChart1#1"/>
    <dgm:cxn modelId="{96D65EBB-CC30-448F-9600-6A008C59F0DC}" type="presParOf" srcId="{B8697636-1427-4F8D-9B0D-811E1862A2E0}" destId="{E65FB931-F9A1-4063-A7DA-9F3BAA60A897}" srcOrd="1" destOrd="0" presId="urn:microsoft.com/office/officeart/2005/8/layout/orgChart1#1"/>
    <dgm:cxn modelId="{8D8484D6-6BBA-4E89-B1F9-476564DF556E}" type="presParOf" srcId="{2D56B9FA-858B-4568-9D59-C03E497E5F88}" destId="{A62DEE06-4F4E-4E93-BE70-4AB2FCB37773}" srcOrd="1" destOrd="0" presId="urn:microsoft.com/office/officeart/2005/8/layout/orgChart1#1"/>
    <dgm:cxn modelId="{420642E6-CA08-406C-8881-523EBAF3CEA5}" type="presParOf" srcId="{2D56B9FA-858B-4568-9D59-C03E497E5F88}" destId="{303E13E8-2583-4D51-B8CA-4B5272274184}" srcOrd="2" destOrd="0" presId="urn:microsoft.com/office/officeart/2005/8/layout/orgChart1#1"/>
    <dgm:cxn modelId="{20A16F47-2C67-484C-871F-5C381A900A59}" type="presParOf" srcId="{09070EC7-F582-4415-9782-C87196CBBEAF}" destId="{A325383F-B417-4461-B696-31AC53DDBC5B}" srcOrd="4" destOrd="0" presId="urn:microsoft.com/office/officeart/2005/8/layout/orgChart1#1"/>
    <dgm:cxn modelId="{BEEAFEE3-1CD3-4171-800D-76D6199848C0}" type="presParOf" srcId="{09070EC7-F582-4415-9782-C87196CBBEAF}" destId="{C115420E-B053-4A2A-A75B-14D6776FD533}" srcOrd="5" destOrd="0" presId="urn:microsoft.com/office/officeart/2005/8/layout/orgChart1#1"/>
    <dgm:cxn modelId="{CEEE7D71-624E-48BE-8B4B-67C2EA1DB5C3}" type="presParOf" srcId="{C115420E-B053-4A2A-A75B-14D6776FD533}" destId="{C0636C2A-86C9-46DD-AADE-6A838DA3D3F4}" srcOrd="0" destOrd="0" presId="urn:microsoft.com/office/officeart/2005/8/layout/orgChart1#1"/>
    <dgm:cxn modelId="{FD9EA99C-8878-4FE5-AB8C-C9708535DBA5}" type="presParOf" srcId="{C0636C2A-86C9-46DD-AADE-6A838DA3D3F4}" destId="{70EA39D9-0AFD-4D8E-B7DB-1ADE73964FB3}" srcOrd="0" destOrd="0" presId="urn:microsoft.com/office/officeart/2005/8/layout/orgChart1#1"/>
    <dgm:cxn modelId="{9512DCA1-B5A6-4236-B5AF-6006FE892720}" type="presParOf" srcId="{C0636C2A-86C9-46DD-AADE-6A838DA3D3F4}" destId="{22FC8523-D89A-4496-8EC9-006A3DAAA0DA}" srcOrd="1" destOrd="0" presId="urn:microsoft.com/office/officeart/2005/8/layout/orgChart1#1"/>
    <dgm:cxn modelId="{333E03EA-FA52-4BDC-9A44-966E5CE62113}" type="presParOf" srcId="{C115420E-B053-4A2A-A75B-14D6776FD533}" destId="{969BDD75-80BD-48DB-B70D-9ED7DE77C0AC}" srcOrd="1" destOrd="0" presId="urn:microsoft.com/office/officeart/2005/8/layout/orgChart1#1"/>
    <dgm:cxn modelId="{16F1DF1F-CF04-42A1-AE55-CF8203575891}" type="presParOf" srcId="{C115420E-B053-4A2A-A75B-14D6776FD533}" destId="{C3555136-3B46-4E23-80C3-5460400D7FD7}" srcOrd="2" destOrd="0" presId="urn:microsoft.com/office/officeart/2005/8/layout/orgChart1#1"/>
    <dgm:cxn modelId="{3E19EA11-E71D-4C3E-A42B-E1F5F3D8F90E}" type="presParOf" srcId="{F27FC316-1A6E-462D-8C63-03D52327563F}" destId="{0D25DF13-FEFD-4DD1-B773-0A4EB0B45ABD}" srcOrd="2" destOrd="0" presId="urn:microsoft.com/office/officeart/2005/8/layout/orgChart1#1"/>
    <dgm:cxn modelId="{C3A72A8C-8B38-4ADB-85AE-C77019F6EF4F}" type="presParOf" srcId="{7AD047A9-A12E-43F4-B6F2-C0847821D5D2}" destId="{1ECFB97C-4242-43DC-893C-BEA8D1293F72}" srcOrd="4" destOrd="0" presId="urn:microsoft.com/office/officeart/2005/8/layout/orgChart1#1"/>
    <dgm:cxn modelId="{1E1CEAF3-EE65-4724-B652-9976EB2FCC78}" type="presParOf" srcId="{7AD047A9-A12E-43F4-B6F2-C0847821D5D2}" destId="{D4DB1091-3946-4AEE-A309-5EC024582F6D}" srcOrd="5" destOrd="0" presId="urn:microsoft.com/office/officeart/2005/8/layout/orgChart1#1"/>
    <dgm:cxn modelId="{3B68DB26-90D6-489D-96CC-3D0D4F7C0F96}" type="presParOf" srcId="{D4DB1091-3946-4AEE-A309-5EC024582F6D}" destId="{494A6D10-B26A-4D2A-951B-24CB0734C24D}" srcOrd="0" destOrd="0" presId="urn:microsoft.com/office/officeart/2005/8/layout/orgChart1#1"/>
    <dgm:cxn modelId="{AE900759-BB1E-4336-A4B2-A48BBA25332A}" type="presParOf" srcId="{494A6D10-B26A-4D2A-951B-24CB0734C24D}" destId="{E7C21486-0677-46C6-B558-7FB9F33FA14E}" srcOrd="0" destOrd="0" presId="urn:microsoft.com/office/officeart/2005/8/layout/orgChart1#1"/>
    <dgm:cxn modelId="{C2D3B91D-9424-4C38-8985-DF5050A9EEFD}" type="presParOf" srcId="{494A6D10-B26A-4D2A-951B-24CB0734C24D}" destId="{6A9B60F0-A56F-477B-8543-11D91743C851}" srcOrd="1" destOrd="0" presId="urn:microsoft.com/office/officeart/2005/8/layout/orgChart1#1"/>
    <dgm:cxn modelId="{8FDAC3B6-910A-4F92-8389-B9CE62E7F4B4}" type="presParOf" srcId="{D4DB1091-3946-4AEE-A309-5EC024582F6D}" destId="{62DE3544-87EB-48AD-ACE8-95E95CDB7613}" srcOrd="1" destOrd="0" presId="urn:microsoft.com/office/officeart/2005/8/layout/orgChart1#1"/>
    <dgm:cxn modelId="{5E00C59B-AE0F-4661-8937-907087969696}" type="presParOf" srcId="{62DE3544-87EB-48AD-ACE8-95E95CDB7613}" destId="{D92A3ED1-EB7D-4A8B-8D41-B8D428E8BE37}" srcOrd="0" destOrd="0" presId="urn:microsoft.com/office/officeart/2005/8/layout/orgChart1#1"/>
    <dgm:cxn modelId="{FB8B13DA-D335-4338-9286-11DD6FF10769}" type="presParOf" srcId="{62DE3544-87EB-48AD-ACE8-95E95CDB7613}" destId="{A7DA6843-6329-4037-99A8-7692A7B1DF77}" srcOrd="1" destOrd="0" presId="urn:microsoft.com/office/officeart/2005/8/layout/orgChart1#1"/>
    <dgm:cxn modelId="{6CC29864-9BF0-4890-9693-AC1993FD9E7A}" type="presParOf" srcId="{A7DA6843-6329-4037-99A8-7692A7B1DF77}" destId="{6A750345-A039-4672-9EDE-8D63D4D094B8}" srcOrd="0" destOrd="0" presId="urn:microsoft.com/office/officeart/2005/8/layout/orgChart1#1"/>
    <dgm:cxn modelId="{01529EF6-0A61-4C60-BCD0-4481948564C0}" type="presParOf" srcId="{6A750345-A039-4672-9EDE-8D63D4D094B8}" destId="{A6521225-75A7-469B-ABE7-871714EA99FE}" srcOrd="0" destOrd="0" presId="urn:microsoft.com/office/officeart/2005/8/layout/orgChart1#1"/>
    <dgm:cxn modelId="{974A5029-3908-42FF-A614-5B2D27FB4B02}" type="presParOf" srcId="{6A750345-A039-4672-9EDE-8D63D4D094B8}" destId="{BD415F51-0E36-4FC1-AEAC-36351A46BEA3}" srcOrd="1" destOrd="0" presId="urn:microsoft.com/office/officeart/2005/8/layout/orgChart1#1"/>
    <dgm:cxn modelId="{27E54B3B-F82B-4069-929E-93685AB0CF73}" type="presParOf" srcId="{A7DA6843-6329-4037-99A8-7692A7B1DF77}" destId="{FFA1F915-6536-48EB-9547-3E24A44E73C3}" srcOrd="1" destOrd="0" presId="urn:microsoft.com/office/officeart/2005/8/layout/orgChart1#1"/>
    <dgm:cxn modelId="{C8248911-7501-481D-952B-980EA0E6CEBB}" type="presParOf" srcId="{A7DA6843-6329-4037-99A8-7692A7B1DF77}" destId="{6432FBA3-7835-480E-9B9B-94B109A6F441}" srcOrd="2" destOrd="0" presId="urn:microsoft.com/office/officeart/2005/8/layout/orgChart1#1"/>
    <dgm:cxn modelId="{FA20DD76-8415-41B7-BDB8-96AB799717E0}" type="presParOf" srcId="{62DE3544-87EB-48AD-ACE8-95E95CDB7613}" destId="{5A8DEB3E-5C49-4255-8FA9-3502FC01CEBF}" srcOrd="2" destOrd="0" presId="urn:microsoft.com/office/officeart/2005/8/layout/orgChart1#1"/>
    <dgm:cxn modelId="{39E2F784-CD24-45A3-B27E-AD1B1C28ABDC}" type="presParOf" srcId="{62DE3544-87EB-48AD-ACE8-95E95CDB7613}" destId="{3CDFB06E-B56F-4CC8-BAA7-E1280F1C49EF}" srcOrd="3" destOrd="0" presId="urn:microsoft.com/office/officeart/2005/8/layout/orgChart1#1"/>
    <dgm:cxn modelId="{C49538E2-EDFB-476E-A13F-81886D6879A8}" type="presParOf" srcId="{3CDFB06E-B56F-4CC8-BAA7-E1280F1C49EF}" destId="{70366A86-6226-4A83-9214-D491BB9D1820}" srcOrd="0" destOrd="0" presId="urn:microsoft.com/office/officeart/2005/8/layout/orgChart1#1"/>
    <dgm:cxn modelId="{4C0C44B9-51E2-4453-ADD3-90F82513C710}" type="presParOf" srcId="{70366A86-6226-4A83-9214-D491BB9D1820}" destId="{9C6B298E-DC8C-43C3-A162-C6C41FEBC5A4}" srcOrd="0" destOrd="0" presId="urn:microsoft.com/office/officeart/2005/8/layout/orgChart1#1"/>
    <dgm:cxn modelId="{818A2155-17CA-4CCA-872D-0C9AAF0303A7}" type="presParOf" srcId="{70366A86-6226-4A83-9214-D491BB9D1820}" destId="{CEF1C93D-D7BF-41F1-BA57-4DF37A03DA52}" srcOrd="1" destOrd="0" presId="urn:microsoft.com/office/officeart/2005/8/layout/orgChart1#1"/>
    <dgm:cxn modelId="{60336DBF-08E4-4DE3-9333-8586039EC5BF}" type="presParOf" srcId="{3CDFB06E-B56F-4CC8-BAA7-E1280F1C49EF}" destId="{1469B509-FED6-42AF-B847-3CB0BEADA7DD}" srcOrd="1" destOrd="0" presId="urn:microsoft.com/office/officeart/2005/8/layout/orgChart1#1"/>
    <dgm:cxn modelId="{FA495608-8331-4F97-8CFE-3D6CE4E464DA}" type="presParOf" srcId="{3CDFB06E-B56F-4CC8-BAA7-E1280F1C49EF}" destId="{AF88E1DB-FCBE-41A2-9AFA-53D45741E639}" srcOrd="2" destOrd="0" presId="urn:microsoft.com/office/officeart/2005/8/layout/orgChart1#1"/>
    <dgm:cxn modelId="{FADCFE86-8068-4FDF-8585-5F96AAF0FFDE}" type="presParOf" srcId="{D4DB1091-3946-4AEE-A309-5EC024582F6D}" destId="{7148BCCD-7B46-4FF2-AFBC-86B48C752E44}" srcOrd="2" destOrd="0" presId="urn:microsoft.com/office/officeart/2005/8/layout/orgChart1#1"/>
    <dgm:cxn modelId="{FB46F29A-FBEB-45E7-B647-F418A63293A2}" type="presParOf" srcId="{7AD047A9-A12E-43F4-B6F2-C0847821D5D2}" destId="{376F1D17-37A8-4CBF-92F0-820DD8CA4BA3}" srcOrd="6" destOrd="0" presId="urn:microsoft.com/office/officeart/2005/8/layout/orgChart1#1"/>
    <dgm:cxn modelId="{CCA664A1-5E08-491D-A9D4-F6F0970E217D}" type="presParOf" srcId="{7AD047A9-A12E-43F4-B6F2-C0847821D5D2}" destId="{A1BE55BC-D23D-4D64-AF0F-5704619B5630}" srcOrd="7" destOrd="0" presId="urn:microsoft.com/office/officeart/2005/8/layout/orgChart1#1"/>
    <dgm:cxn modelId="{3103DBFD-36D5-4560-8677-0BC3F8721B44}" type="presParOf" srcId="{A1BE55BC-D23D-4D64-AF0F-5704619B5630}" destId="{9145B15C-FFBC-4B47-A3F9-9BDB8886B02E}" srcOrd="0" destOrd="0" presId="urn:microsoft.com/office/officeart/2005/8/layout/orgChart1#1"/>
    <dgm:cxn modelId="{39596FF7-F5B1-4EF0-BA5F-175C5E95F4C8}" type="presParOf" srcId="{9145B15C-FFBC-4B47-A3F9-9BDB8886B02E}" destId="{8258C5B5-B367-41DB-824D-42234AE7505F}" srcOrd="0" destOrd="0" presId="urn:microsoft.com/office/officeart/2005/8/layout/orgChart1#1"/>
    <dgm:cxn modelId="{70561F0F-9510-4F72-A454-9A89C7F6FB2A}" type="presParOf" srcId="{9145B15C-FFBC-4B47-A3F9-9BDB8886B02E}" destId="{BED886BC-14FC-4728-8D8F-B7AE18C10EE7}" srcOrd="1" destOrd="0" presId="urn:microsoft.com/office/officeart/2005/8/layout/orgChart1#1"/>
    <dgm:cxn modelId="{4A4BAE22-9EE8-4698-B903-08716069B1F0}" type="presParOf" srcId="{A1BE55BC-D23D-4D64-AF0F-5704619B5630}" destId="{8689BED1-0E2F-4659-BC40-CF6BBE9A9479}" srcOrd="1" destOrd="0" presId="urn:microsoft.com/office/officeart/2005/8/layout/orgChart1#1"/>
    <dgm:cxn modelId="{4E3AC28B-48E6-4A1B-88CA-2A1718F73BBC}" type="presParOf" srcId="{8689BED1-0E2F-4659-BC40-CF6BBE9A9479}" destId="{0075BB8C-D957-46F1-8B58-5CD2976E4A7C}" srcOrd="0" destOrd="0" presId="urn:microsoft.com/office/officeart/2005/8/layout/orgChart1#1"/>
    <dgm:cxn modelId="{3F3E120A-7FB2-42AB-89A4-A16D0CC4BF20}" type="presParOf" srcId="{8689BED1-0E2F-4659-BC40-CF6BBE9A9479}" destId="{FF281411-7F4E-4710-B808-128E3AEB40D7}" srcOrd="1" destOrd="0" presId="urn:microsoft.com/office/officeart/2005/8/layout/orgChart1#1"/>
    <dgm:cxn modelId="{1A54361D-49EF-440E-9EBB-E9A7D06E2339}" type="presParOf" srcId="{FF281411-7F4E-4710-B808-128E3AEB40D7}" destId="{46868B7C-34E4-42BE-9393-C0685DA222B4}" srcOrd="0" destOrd="0" presId="urn:microsoft.com/office/officeart/2005/8/layout/orgChart1#1"/>
    <dgm:cxn modelId="{553E9CD4-4101-4616-BE79-4F688F33111C}" type="presParOf" srcId="{46868B7C-34E4-42BE-9393-C0685DA222B4}" destId="{2B5B6BFD-B4A3-482C-8F47-6ADF07DB41C9}" srcOrd="0" destOrd="0" presId="urn:microsoft.com/office/officeart/2005/8/layout/orgChart1#1"/>
    <dgm:cxn modelId="{D8526E88-6E38-443D-99CB-FCD87A25E2E4}" type="presParOf" srcId="{46868B7C-34E4-42BE-9393-C0685DA222B4}" destId="{1D65808D-6671-4CAA-8D81-D2F15563224E}" srcOrd="1" destOrd="0" presId="urn:microsoft.com/office/officeart/2005/8/layout/orgChart1#1"/>
    <dgm:cxn modelId="{7735E334-4EF0-4B18-8440-34025845ECDC}" type="presParOf" srcId="{FF281411-7F4E-4710-B808-128E3AEB40D7}" destId="{77A90D92-5BA3-419B-8085-266265251841}" srcOrd="1" destOrd="0" presId="urn:microsoft.com/office/officeart/2005/8/layout/orgChart1#1"/>
    <dgm:cxn modelId="{A26DEEDF-B65F-4D53-A529-DFD5AC0CFA52}" type="presParOf" srcId="{FF281411-7F4E-4710-B808-128E3AEB40D7}" destId="{DED89FC5-9E6F-4EC9-ACD9-1F38C40908F5}" srcOrd="2" destOrd="0" presId="urn:microsoft.com/office/officeart/2005/8/layout/orgChart1#1"/>
    <dgm:cxn modelId="{9A50DCFD-2D1D-4BCF-A618-C49087798FE8}" type="presParOf" srcId="{8689BED1-0E2F-4659-BC40-CF6BBE9A9479}" destId="{92755DE1-D3ED-4167-9848-1366AD48D84D}" srcOrd="2" destOrd="0" presId="urn:microsoft.com/office/officeart/2005/8/layout/orgChart1#1"/>
    <dgm:cxn modelId="{AA634F39-2718-423F-99C5-74718E743B2D}" type="presParOf" srcId="{8689BED1-0E2F-4659-BC40-CF6BBE9A9479}" destId="{520D3F4B-B3D1-4ED4-96C8-AE9C13EBFB8A}" srcOrd="3" destOrd="0" presId="urn:microsoft.com/office/officeart/2005/8/layout/orgChart1#1"/>
    <dgm:cxn modelId="{A08DCEE9-0205-444D-A6D0-B22E0AEDFE3E}" type="presParOf" srcId="{520D3F4B-B3D1-4ED4-96C8-AE9C13EBFB8A}" destId="{D60B0365-580C-4486-BA15-9A97959892C9}" srcOrd="0" destOrd="0" presId="urn:microsoft.com/office/officeart/2005/8/layout/orgChart1#1"/>
    <dgm:cxn modelId="{C61233E0-573C-4893-A8A0-25E164B1CE02}" type="presParOf" srcId="{D60B0365-580C-4486-BA15-9A97959892C9}" destId="{74BD8636-0D66-407F-BCD6-D5B305F515EF}" srcOrd="0" destOrd="0" presId="urn:microsoft.com/office/officeart/2005/8/layout/orgChart1#1"/>
    <dgm:cxn modelId="{86339CDA-EA5F-4BC7-93C1-BD5B9251E16A}" type="presParOf" srcId="{D60B0365-580C-4486-BA15-9A97959892C9}" destId="{E61750E1-B0CD-4E1E-A212-F6D91A056859}" srcOrd="1" destOrd="0" presId="urn:microsoft.com/office/officeart/2005/8/layout/orgChart1#1"/>
    <dgm:cxn modelId="{6BCD30D4-7712-41B1-B043-9A1B1DBB38C1}" type="presParOf" srcId="{520D3F4B-B3D1-4ED4-96C8-AE9C13EBFB8A}" destId="{F164162C-A39F-4BCC-97B0-418A0E3C81D0}" srcOrd="1" destOrd="0" presId="urn:microsoft.com/office/officeart/2005/8/layout/orgChart1#1"/>
    <dgm:cxn modelId="{08AEDA56-66BD-4F99-8D0A-8EA7203C0EE0}" type="presParOf" srcId="{520D3F4B-B3D1-4ED4-96C8-AE9C13EBFB8A}" destId="{CEEDD9CB-BE34-4896-8948-34EE533C192A}" srcOrd="2" destOrd="0" presId="urn:microsoft.com/office/officeart/2005/8/layout/orgChart1#1"/>
    <dgm:cxn modelId="{4C419C9E-8926-4073-A752-A2FF5AF0FCEB}" type="presParOf" srcId="{A1BE55BC-D23D-4D64-AF0F-5704619B5630}" destId="{DAF561CB-9563-4EAF-B180-A7589A81CD10}" srcOrd="2" destOrd="0" presId="urn:microsoft.com/office/officeart/2005/8/layout/orgChart1#1"/>
    <dgm:cxn modelId="{BC02D7D2-081A-4050-A03F-C5AF854FD538}" type="presParOf" srcId="{7AD047A9-A12E-43F4-B6F2-C0847821D5D2}" destId="{04876A71-464F-40FB-B1AB-C252C5540CF5}" srcOrd="8" destOrd="0" presId="urn:microsoft.com/office/officeart/2005/8/layout/orgChart1#1"/>
    <dgm:cxn modelId="{286EEFB9-13DE-449B-88BA-FE3CA0AE3FE4}" type="presParOf" srcId="{7AD047A9-A12E-43F4-B6F2-C0847821D5D2}" destId="{2A857D7A-A2C8-4B7B-BEE3-2A3F7CC803C3}" srcOrd="9" destOrd="0" presId="urn:microsoft.com/office/officeart/2005/8/layout/orgChart1#1"/>
    <dgm:cxn modelId="{F93C2797-2A21-47F6-B7A4-86FEE908AB19}" type="presParOf" srcId="{2A857D7A-A2C8-4B7B-BEE3-2A3F7CC803C3}" destId="{C7417FE6-844E-438E-9613-30F892FD3F24}" srcOrd="0" destOrd="0" presId="urn:microsoft.com/office/officeart/2005/8/layout/orgChart1#1"/>
    <dgm:cxn modelId="{935AC0AB-D021-42CD-891B-1A861D9A3D3F}" type="presParOf" srcId="{C7417FE6-844E-438E-9613-30F892FD3F24}" destId="{F74EEDB2-DC31-427D-AEE9-4815620A7081}" srcOrd="0" destOrd="0" presId="urn:microsoft.com/office/officeart/2005/8/layout/orgChart1#1"/>
    <dgm:cxn modelId="{70B60B43-D006-46E7-8B0A-1FA4003F57C1}" type="presParOf" srcId="{C7417FE6-844E-438E-9613-30F892FD3F24}" destId="{8CD93BAF-170C-42D9-9ED8-A60B105E58F2}" srcOrd="1" destOrd="0" presId="urn:microsoft.com/office/officeart/2005/8/layout/orgChart1#1"/>
    <dgm:cxn modelId="{102D5E1D-E61B-43F5-A8A7-C1B85BC91B06}" type="presParOf" srcId="{2A857D7A-A2C8-4B7B-BEE3-2A3F7CC803C3}" destId="{AA598862-8E63-4D71-BFD2-A1ECD3A50CFC}" srcOrd="1" destOrd="0" presId="urn:microsoft.com/office/officeart/2005/8/layout/orgChart1#1"/>
    <dgm:cxn modelId="{70A030D6-D4F9-4862-9E95-FDF7A5C16E99}" type="presParOf" srcId="{AA598862-8E63-4D71-BFD2-A1ECD3A50CFC}" destId="{587460EA-4A3D-4C05-947B-D105DED549A8}" srcOrd="0" destOrd="0" presId="urn:microsoft.com/office/officeart/2005/8/layout/orgChart1#1"/>
    <dgm:cxn modelId="{6ED4E35A-6851-4AAC-B6C7-F2EA29FF8F30}" type="presParOf" srcId="{AA598862-8E63-4D71-BFD2-A1ECD3A50CFC}" destId="{B8899A64-B7CC-4F6D-8C1A-3D0ADEEE357B}" srcOrd="1" destOrd="0" presId="urn:microsoft.com/office/officeart/2005/8/layout/orgChart1#1"/>
    <dgm:cxn modelId="{8A1255C6-0358-4D22-AF94-59D84FC135FC}" type="presParOf" srcId="{B8899A64-B7CC-4F6D-8C1A-3D0ADEEE357B}" destId="{D750961E-ED54-43CD-8028-6037F6942FD1}" srcOrd="0" destOrd="0" presId="urn:microsoft.com/office/officeart/2005/8/layout/orgChart1#1"/>
    <dgm:cxn modelId="{E308C271-AF60-424F-931B-4CDA0DCFCFDF}" type="presParOf" srcId="{D750961E-ED54-43CD-8028-6037F6942FD1}" destId="{B8998153-9CC2-4E05-87C4-784F319E5411}" srcOrd="0" destOrd="0" presId="urn:microsoft.com/office/officeart/2005/8/layout/orgChart1#1"/>
    <dgm:cxn modelId="{66FD21A7-C48E-4112-99A4-66DDF44385A2}" type="presParOf" srcId="{D750961E-ED54-43CD-8028-6037F6942FD1}" destId="{E7A49EDD-3941-4B1A-A107-2972EB2B99F6}" srcOrd="1" destOrd="0" presId="urn:microsoft.com/office/officeart/2005/8/layout/orgChart1#1"/>
    <dgm:cxn modelId="{5FC2C6AC-0126-4F68-9171-5DAE88B7CC72}" type="presParOf" srcId="{B8899A64-B7CC-4F6D-8C1A-3D0ADEEE357B}" destId="{89233D15-176A-45A7-A28F-BC34CD4D6E91}" srcOrd="1" destOrd="0" presId="urn:microsoft.com/office/officeart/2005/8/layout/orgChart1#1"/>
    <dgm:cxn modelId="{5B3D75E2-3DC1-48A9-90EF-0BB9DE196E2E}" type="presParOf" srcId="{B8899A64-B7CC-4F6D-8C1A-3D0ADEEE357B}" destId="{9C2A1406-4299-47A5-9969-70DEBBB0FA35}" srcOrd="2" destOrd="0" presId="urn:microsoft.com/office/officeart/2005/8/layout/orgChart1#1"/>
    <dgm:cxn modelId="{E9C11739-5EF5-456C-B33C-35206C0D55FF}" type="presParOf" srcId="{2A857D7A-A2C8-4B7B-BEE3-2A3F7CC803C3}" destId="{242EA8D1-CB94-4190-A120-9F9E6DB033C8}" srcOrd="2" destOrd="0" presId="urn:microsoft.com/office/officeart/2005/8/layout/orgChart1#1"/>
    <dgm:cxn modelId="{158BB013-150E-42FB-A15D-7D876A94875D}" type="presParOf" srcId="{39A1398E-1A40-4946-B2B2-218347F5D709}" destId="{4A7731A9-0169-41B5-8907-4838BE90771D}" srcOrd="2" destOrd="0" presId="urn:microsoft.com/office/officeart/2005/8/layout/orgChart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75A26C-879E-47F4-A182-36DC04B04615}" type="doc">
      <dgm:prSet loTypeId="urn:microsoft.com/office/officeart/2005/8/layout/process2" loCatId="process" qsTypeId="urn:microsoft.com/office/officeart/2005/8/quickstyle/simple1#2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72E3F0A2-D553-4EEA-A4A4-52089770C7C0}">
      <dgm:prSet phldrT="[文本]"/>
      <dgm:spPr/>
      <dgm:t>
        <a:bodyPr/>
        <a:lstStyle/>
        <a:p>
          <a:r>
            <a:rPr lang="zh-CN" altLang="en-US" dirty="0"/>
            <a:t>学校管理员管理二级部门账号</a:t>
          </a:r>
        </a:p>
      </dgm:t>
    </dgm:pt>
    <dgm:pt modelId="{D1D01269-9B5B-4893-94EE-6515DB509B7B}" type="parTrans" cxnId="{76B5A63C-9F02-499C-8B6A-08629C476E4E}">
      <dgm:prSet/>
      <dgm:spPr/>
      <dgm:t>
        <a:bodyPr/>
        <a:lstStyle/>
        <a:p>
          <a:endParaRPr lang="zh-CN" altLang="en-US"/>
        </a:p>
      </dgm:t>
    </dgm:pt>
    <dgm:pt modelId="{77B5BA19-B8DA-4361-9618-A8AFD6BE86B8}" type="sibTrans" cxnId="{76B5A63C-9F02-499C-8B6A-08629C476E4E}">
      <dgm:prSet/>
      <dgm:spPr/>
      <dgm:t>
        <a:bodyPr/>
        <a:lstStyle/>
        <a:p>
          <a:endParaRPr lang="zh-CN" altLang="en-US"/>
        </a:p>
      </dgm:t>
    </dgm:pt>
    <dgm:pt modelId="{7561B555-38D0-4C8D-8F29-6050ACFF182F}">
      <dgm:prSet phldrT="[文本]"/>
      <dgm:spPr/>
      <dgm:t>
        <a:bodyPr/>
        <a:lstStyle/>
        <a:p>
          <a:r>
            <a:rPr lang="zh-CN" altLang="en-US" dirty="0"/>
            <a:t>二级部门填报学生信息</a:t>
          </a:r>
        </a:p>
      </dgm:t>
    </dgm:pt>
    <dgm:pt modelId="{270873A0-25A5-47F2-B2EB-3B7E5F715712}" type="parTrans" cxnId="{88E9F121-4222-4897-9CCF-4A3EC9A9FD06}">
      <dgm:prSet/>
      <dgm:spPr/>
      <dgm:t>
        <a:bodyPr/>
        <a:lstStyle/>
        <a:p>
          <a:endParaRPr lang="zh-CN" altLang="en-US"/>
        </a:p>
      </dgm:t>
    </dgm:pt>
    <dgm:pt modelId="{473339D1-E2CA-4546-9AFF-C2150A512E73}" type="sibTrans" cxnId="{88E9F121-4222-4897-9CCF-4A3EC9A9FD06}">
      <dgm:prSet/>
      <dgm:spPr/>
      <dgm:t>
        <a:bodyPr/>
        <a:lstStyle/>
        <a:p>
          <a:endParaRPr lang="zh-CN" altLang="en-US"/>
        </a:p>
      </dgm:t>
    </dgm:pt>
    <dgm:pt modelId="{B235ACC7-3FA2-42DD-A5B6-24946A71FC68}">
      <dgm:prSet phldrT="[文本]"/>
      <dgm:spPr/>
      <dgm:t>
        <a:bodyPr/>
        <a:lstStyle/>
        <a:p>
          <a:r>
            <a:rPr lang="zh-CN" altLang="en-US" dirty="0"/>
            <a:t>学生激活个人账号</a:t>
          </a:r>
          <a:endParaRPr lang="en-US" altLang="zh-CN" dirty="0"/>
        </a:p>
      </dgm:t>
    </dgm:pt>
    <dgm:pt modelId="{CA07FD04-F604-4015-9569-8938588ACE4D}" type="parTrans" cxnId="{5445CDD2-6DFF-4A3F-9EDB-272A124B7ED2}">
      <dgm:prSet/>
      <dgm:spPr/>
      <dgm:t>
        <a:bodyPr/>
        <a:lstStyle/>
        <a:p>
          <a:endParaRPr lang="zh-CN" altLang="en-US"/>
        </a:p>
      </dgm:t>
    </dgm:pt>
    <dgm:pt modelId="{26F872A8-661D-4214-8D0E-7D7CF44D0168}" type="sibTrans" cxnId="{5445CDD2-6DFF-4A3F-9EDB-272A124B7ED2}">
      <dgm:prSet/>
      <dgm:spPr/>
      <dgm:t>
        <a:bodyPr/>
        <a:lstStyle/>
        <a:p>
          <a:endParaRPr lang="zh-CN" altLang="en-US"/>
        </a:p>
      </dgm:t>
    </dgm:pt>
    <dgm:pt modelId="{4B994009-B9E2-49E3-8CFF-730251B2731A}">
      <dgm:prSet phldrT="[文本]"/>
      <dgm:spPr/>
      <dgm:t>
        <a:bodyPr/>
        <a:lstStyle/>
        <a:p>
          <a:r>
            <a:rPr lang="zh-CN" altLang="en-US" dirty="0"/>
            <a:t>学校管理员提交学生信息</a:t>
          </a:r>
        </a:p>
      </dgm:t>
    </dgm:pt>
    <dgm:pt modelId="{288277C7-D411-420C-B606-D9E3EEAB8B8E}" type="parTrans" cxnId="{32FB8014-7D50-4D4E-A57D-1518C97D8C07}">
      <dgm:prSet/>
      <dgm:spPr/>
      <dgm:t>
        <a:bodyPr/>
        <a:lstStyle/>
        <a:p>
          <a:endParaRPr lang="zh-CN" altLang="en-US"/>
        </a:p>
      </dgm:t>
    </dgm:pt>
    <dgm:pt modelId="{625BF5E2-7B78-41E2-9A4C-143B465A53A5}" type="sibTrans" cxnId="{32FB8014-7D50-4D4E-A57D-1518C97D8C07}">
      <dgm:prSet/>
      <dgm:spPr/>
      <dgm:t>
        <a:bodyPr/>
        <a:lstStyle/>
        <a:p>
          <a:endParaRPr lang="zh-CN" altLang="en-US"/>
        </a:p>
      </dgm:t>
    </dgm:pt>
    <dgm:pt modelId="{44041351-E5EB-4E10-B503-02509F5A2783}">
      <dgm:prSet phldrT="[文本]"/>
      <dgm:spPr/>
      <dgm:t>
        <a:bodyPr/>
        <a:lstStyle/>
        <a:p>
          <a:r>
            <a:rPr lang="zh-CN" altLang="en-US" dirty="0"/>
            <a:t>学生登录个人账户填报个人“</a:t>
          </a:r>
          <a:r>
            <a:rPr lang="zh-CN" altLang="en-US" b="0" i="0" dirty="0"/>
            <a:t>教育实践相关信息</a:t>
          </a:r>
          <a:r>
            <a:rPr lang="zh-CN" altLang="en-US" dirty="0"/>
            <a:t>”</a:t>
          </a:r>
          <a:endParaRPr lang="en-US" altLang="zh-CN" dirty="0"/>
        </a:p>
      </dgm:t>
    </dgm:pt>
    <dgm:pt modelId="{90F5778A-53A9-49E3-926B-4CDC7205B861}" type="parTrans" cxnId="{08662199-A1A2-4B79-B88B-2AD88D4BBE06}">
      <dgm:prSet/>
      <dgm:spPr/>
      <dgm:t>
        <a:bodyPr/>
        <a:lstStyle/>
        <a:p>
          <a:endParaRPr lang="zh-CN" altLang="en-US"/>
        </a:p>
      </dgm:t>
    </dgm:pt>
    <dgm:pt modelId="{ED8FCF54-E14B-478C-86B1-3B51B4945FCC}" type="sibTrans" cxnId="{08662199-A1A2-4B79-B88B-2AD88D4BBE06}">
      <dgm:prSet/>
      <dgm:spPr/>
      <dgm:t>
        <a:bodyPr/>
        <a:lstStyle/>
        <a:p>
          <a:endParaRPr lang="zh-CN" altLang="en-US"/>
        </a:p>
      </dgm:t>
    </dgm:pt>
    <dgm:pt modelId="{AB341429-EE17-4BD1-B549-C5E7A3EA3FF4}">
      <dgm:prSet phldrT="[文本]"/>
      <dgm:spPr/>
      <dgm:t>
        <a:bodyPr/>
        <a:lstStyle/>
        <a:p>
          <a:r>
            <a:rPr lang="zh-CN" altLang="en-US" dirty="0"/>
            <a:t>省管理员查看填报情况</a:t>
          </a:r>
          <a:endParaRPr lang="en-US" altLang="zh-CN" dirty="0"/>
        </a:p>
      </dgm:t>
    </dgm:pt>
    <dgm:pt modelId="{A0683BBE-4E8E-4569-9CD4-4A872A5B4046}" type="parTrans" cxnId="{3273BC06-1AA4-48E5-AA72-9354F540E53E}">
      <dgm:prSet/>
      <dgm:spPr/>
      <dgm:t>
        <a:bodyPr/>
        <a:lstStyle/>
        <a:p>
          <a:endParaRPr lang="zh-CN" altLang="en-US"/>
        </a:p>
      </dgm:t>
    </dgm:pt>
    <dgm:pt modelId="{5756D4A3-E502-4ACD-8D33-0E5D1E9A2ABD}" type="sibTrans" cxnId="{3273BC06-1AA4-48E5-AA72-9354F540E53E}">
      <dgm:prSet/>
      <dgm:spPr/>
      <dgm:t>
        <a:bodyPr/>
        <a:lstStyle/>
        <a:p>
          <a:endParaRPr lang="zh-CN" altLang="en-US"/>
        </a:p>
      </dgm:t>
    </dgm:pt>
    <dgm:pt modelId="{26027027-A644-443E-A664-D220C98C39FD}" type="pres">
      <dgm:prSet presAssocID="{A875A26C-879E-47F4-A182-36DC04B04615}" presName="linearFlow" presStyleCnt="0">
        <dgm:presLayoutVars>
          <dgm:resizeHandles val="exact"/>
        </dgm:presLayoutVars>
      </dgm:prSet>
      <dgm:spPr/>
    </dgm:pt>
    <dgm:pt modelId="{A459E97E-151C-487E-9751-56E9BEF56FE7}" type="pres">
      <dgm:prSet presAssocID="{72E3F0A2-D553-4EEA-A4A4-52089770C7C0}" presName="node" presStyleLbl="node1" presStyleIdx="0" presStyleCnt="6">
        <dgm:presLayoutVars>
          <dgm:bulletEnabled val="1"/>
        </dgm:presLayoutVars>
      </dgm:prSet>
      <dgm:spPr/>
    </dgm:pt>
    <dgm:pt modelId="{784A8935-8945-4BEC-9E42-91678A77C83C}" type="pres">
      <dgm:prSet presAssocID="{77B5BA19-B8DA-4361-9618-A8AFD6BE86B8}" presName="sibTrans" presStyleLbl="sibTrans2D1" presStyleIdx="0" presStyleCnt="5"/>
      <dgm:spPr/>
    </dgm:pt>
    <dgm:pt modelId="{4D525CDD-BDEE-4C3B-AC5B-0C3A86F4B4C4}" type="pres">
      <dgm:prSet presAssocID="{77B5BA19-B8DA-4361-9618-A8AFD6BE86B8}" presName="connectorText" presStyleLbl="sibTrans2D1" presStyleIdx="0" presStyleCnt="5"/>
      <dgm:spPr/>
    </dgm:pt>
    <dgm:pt modelId="{0B6337B6-94A5-4422-93F7-62493C58C797}" type="pres">
      <dgm:prSet presAssocID="{7561B555-38D0-4C8D-8F29-6050ACFF182F}" presName="node" presStyleLbl="node1" presStyleIdx="1" presStyleCnt="6">
        <dgm:presLayoutVars>
          <dgm:bulletEnabled val="1"/>
        </dgm:presLayoutVars>
      </dgm:prSet>
      <dgm:spPr/>
    </dgm:pt>
    <dgm:pt modelId="{E357D610-0BED-4E40-A175-AF9296276DEB}" type="pres">
      <dgm:prSet presAssocID="{473339D1-E2CA-4546-9AFF-C2150A512E73}" presName="sibTrans" presStyleLbl="sibTrans2D1" presStyleIdx="1" presStyleCnt="5"/>
      <dgm:spPr/>
    </dgm:pt>
    <dgm:pt modelId="{5B363D92-846D-4467-A649-66CD039D55A5}" type="pres">
      <dgm:prSet presAssocID="{473339D1-E2CA-4546-9AFF-C2150A512E73}" presName="connectorText" presStyleLbl="sibTrans2D1" presStyleIdx="1" presStyleCnt="5"/>
      <dgm:spPr/>
    </dgm:pt>
    <dgm:pt modelId="{1C332023-8F41-47FF-A610-15B1940F1D85}" type="pres">
      <dgm:prSet presAssocID="{4B994009-B9E2-49E3-8CFF-730251B2731A}" presName="node" presStyleLbl="node1" presStyleIdx="2" presStyleCnt="6">
        <dgm:presLayoutVars>
          <dgm:bulletEnabled val="1"/>
        </dgm:presLayoutVars>
      </dgm:prSet>
      <dgm:spPr/>
    </dgm:pt>
    <dgm:pt modelId="{B5AD42F6-DBCD-4B7A-BE05-D5D80572DB9A}" type="pres">
      <dgm:prSet presAssocID="{625BF5E2-7B78-41E2-9A4C-143B465A53A5}" presName="sibTrans" presStyleLbl="sibTrans2D1" presStyleIdx="2" presStyleCnt="5"/>
      <dgm:spPr/>
    </dgm:pt>
    <dgm:pt modelId="{43586890-39D8-45D8-B195-F7FD6ED3AC46}" type="pres">
      <dgm:prSet presAssocID="{625BF5E2-7B78-41E2-9A4C-143B465A53A5}" presName="connectorText" presStyleLbl="sibTrans2D1" presStyleIdx="2" presStyleCnt="5"/>
      <dgm:spPr/>
    </dgm:pt>
    <dgm:pt modelId="{5128C74B-5887-4F0C-861B-600DB0C278EC}" type="pres">
      <dgm:prSet presAssocID="{B235ACC7-3FA2-42DD-A5B6-24946A71FC68}" presName="node" presStyleLbl="node1" presStyleIdx="3" presStyleCnt="6">
        <dgm:presLayoutVars>
          <dgm:bulletEnabled val="1"/>
        </dgm:presLayoutVars>
      </dgm:prSet>
      <dgm:spPr/>
    </dgm:pt>
    <dgm:pt modelId="{FA741B4F-0446-4CC5-83A2-7624D2F64132}" type="pres">
      <dgm:prSet presAssocID="{26F872A8-661D-4214-8D0E-7D7CF44D0168}" presName="sibTrans" presStyleLbl="sibTrans2D1" presStyleIdx="3" presStyleCnt="5"/>
      <dgm:spPr/>
    </dgm:pt>
    <dgm:pt modelId="{ABB3954A-E204-4A4D-87EF-575634F2A758}" type="pres">
      <dgm:prSet presAssocID="{26F872A8-661D-4214-8D0E-7D7CF44D0168}" presName="connectorText" presStyleLbl="sibTrans2D1" presStyleIdx="3" presStyleCnt="5"/>
      <dgm:spPr/>
    </dgm:pt>
    <dgm:pt modelId="{6AAC634B-9279-4E12-AB5B-DC01456CD1F7}" type="pres">
      <dgm:prSet presAssocID="{44041351-E5EB-4E10-B503-02509F5A2783}" presName="node" presStyleLbl="node1" presStyleIdx="4" presStyleCnt="6">
        <dgm:presLayoutVars>
          <dgm:bulletEnabled val="1"/>
        </dgm:presLayoutVars>
      </dgm:prSet>
      <dgm:spPr/>
    </dgm:pt>
    <dgm:pt modelId="{B362D0C2-E96E-436E-B79F-CF6A843660AE}" type="pres">
      <dgm:prSet presAssocID="{ED8FCF54-E14B-478C-86B1-3B51B4945FCC}" presName="sibTrans" presStyleLbl="sibTrans2D1" presStyleIdx="4" presStyleCnt="5"/>
      <dgm:spPr/>
    </dgm:pt>
    <dgm:pt modelId="{166B4F85-3A3B-4C75-9E91-8BF660D1FF56}" type="pres">
      <dgm:prSet presAssocID="{ED8FCF54-E14B-478C-86B1-3B51B4945FCC}" presName="connectorText" presStyleLbl="sibTrans2D1" presStyleIdx="4" presStyleCnt="5"/>
      <dgm:spPr/>
    </dgm:pt>
    <dgm:pt modelId="{225BED5B-88E1-40F8-859B-FC3A433033E6}" type="pres">
      <dgm:prSet presAssocID="{AB341429-EE17-4BD1-B549-C5E7A3EA3FF4}" presName="node" presStyleLbl="node1" presStyleIdx="5" presStyleCnt="6">
        <dgm:presLayoutVars>
          <dgm:bulletEnabled val="1"/>
        </dgm:presLayoutVars>
      </dgm:prSet>
      <dgm:spPr/>
    </dgm:pt>
  </dgm:ptLst>
  <dgm:cxnLst>
    <dgm:cxn modelId="{3273BC06-1AA4-48E5-AA72-9354F540E53E}" srcId="{A875A26C-879E-47F4-A182-36DC04B04615}" destId="{AB341429-EE17-4BD1-B549-C5E7A3EA3FF4}" srcOrd="5" destOrd="0" parTransId="{A0683BBE-4E8E-4569-9CD4-4A872A5B4046}" sibTransId="{5756D4A3-E502-4ACD-8D33-0E5D1E9A2ABD}"/>
    <dgm:cxn modelId="{1EB44B0F-3EF0-4941-B3AE-228BC3AE9E3E}" type="presOf" srcId="{625BF5E2-7B78-41E2-9A4C-143B465A53A5}" destId="{B5AD42F6-DBCD-4B7A-BE05-D5D80572DB9A}" srcOrd="0" destOrd="0" presId="urn:microsoft.com/office/officeart/2005/8/layout/process2"/>
    <dgm:cxn modelId="{32FB8014-7D50-4D4E-A57D-1518C97D8C07}" srcId="{A875A26C-879E-47F4-A182-36DC04B04615}" destId="{4B994009-B9E2-49E3-8CFF-730251B2731A}" srcOrd="2" destOrd="0" parTransId="{288277C7-D411-420C-B606-D9E3EEAB8B8E}" sibTransId="{625BF5E2-7B78-41E2-9A4C-143B465A53A5}"/>
    <dgm:cxn modelId="{2FF5E815-33F4-43F6-9D8A-0491179DB1C8}" type="presOf" srcId="{4B994009-B9E2-49E3-8CFF-730251B2731A}" destId="{1C332023-8F41-47FF-A610-15B1940F1D85}" srcOrd="0" destOrd="0" presId="urn:microsoft.com/office/officeart/2005/8/layout/process2"/>
    <dgm:cxn modelId="{88E9F121-4222-4897-9CCF-4A3EC9A9FD06}" srcId="{A875A26C-879E-47F4-A182-36DC04B04615}" destId="{7561B555-38D0-4C8D-8F29-6050ACFF182F}" srcOrd="1" destOrd="0" parTransId="{270873A0-25A5-47F2-B2EB-3B7E5F715712}" sibTransId="{473339D1-E2CA-4546-9AFF-C2150A512E73}"/>
    <dgm:cxn modelId="{CF98652B-866B-4916-94A8-C9EF05729BF4}" type="presOf" srcId="{44041351-E5EB-4E10-B503-02509F5A2783}" destId="{6AAC634B-9279-4E12-AB5B-DC01456CD1F7}" srcOrd="0" destOrd="0" presId="urn:microsoft.com/office/officeart/2005/8/layout/process2"/>
    <dgm:cxn modelId="{71929D2C-6966-43F2-A698-5402FE6A5C0C}" type="presOf" srcId="{625BF5E2-7B78-41E2-9A4C-143B465A53A5}" destId="{43586890-39D8-45D8-B195-F7FD6ED3AC46}" srcOrd="1" destOrd="0" presId="urn:microsoft.com/office/officeart/2005/8/layout/process2"/>
    <dgm:cxn modelId="{76B5A63C-9F02-499C-8B6A-08629C476E4E}" srcId="{A875A26C-879E-47F4-A182-36DC04B04615}" destId="{72E3F0A2-D553-4EEA-A4A4-52089770C7C0}" srcOrd="0" destOrd="0" parTransId="{D1D01269-9B5B-4893-94EE-6515DB509B7B}" sibTransId="{77B5BA19-B8DA-4361-9618-A8AFD6BE86B8}"/>
    <dgm:cxn modelId="{1CF6DF63-8314-443D-A2E2-80AC59E165BC}" type="presOf" srcId="{473339D1-E2CA-4546-9AFF-C2150A512E73}" destId="{E357D610-0BED-4E40-A175-AF9296276DEB}" srcOrd="0" destOrd="0" presId="urn:microsoft.com/office/officeart/2005/8/layout/process2"/>
    <dgm:cxn modelId="{9DB58C49-AEA5-42AF-938A-B121DC464F8F}" type="presOf" srcId="{26F872A8-661D-4214-8D0E-7D7CF44D0168}" destId="{FA741B4F-0446-4CC5-83A2-7624D2F64132}" srcOrd="0" destOrd="0" presId="urn:microsoft.com/office/officeart/2005/8/layout/process2"/>
    <dgm:cxn modelId="{B2F01D6E-C209-40DE-866A-686F21D745A5}" type="presOf" srcId="{77B5BA19-B8DA-4361-9618-A8AFD6BE86B8}" destId="{784A8935-8945-4BEC-9E42-91678A77C83C}" srcOrd="0" destOrd="0" presId="urn:microsoft.com/office/officeart/2005/8/layout/process2"/>
    <dgm:cxn modelId="{034E8481-CAC8-4283-B42C-3DB00726365D}" type="presOf" srcId="{473339D1-E2CA-4546-9AFF-C2150A512E73}" destId="{5B363D92-846D-4467-A649-66CD039D55A5}" srcOrd="1" destOrd="0" presId="urn:microsoft.com/office/officeart/2005/8/layout/process2"/>
    <dgm:cxn modelId="{208E5A8A-0B68-46D4-8308-923B98E12ADA}" type="presOf" srcId="{B235ACC7-3FA2-42DD-A5B6-24946A71FC68}" destId="{5128C74B-5887-4F0C-861B-600DB0C278EC}" srcOrd="0" destOrd="0" presId="urn:microsoft.com/office/officeart/2005/8/layout/process2"/>
    <dgm:cxn modelId="{4228CD90-D8F7-4A96-AD90-54E263FCB0F7}" type="presOf" srcId="{ED8FCF54-E14B-478C-86B1-3B51B4945FCC}" destId="{166B4F85-3A3B-4C75-9E91-8BF660D1FF56}" srcOrd="1" destOrd="0" presId="urn:microsoft.com/office/officeart/2005/8/layout/process2"/>
    <dgm:cxn modelId="{83EAC794-A8DD-4F38-9747-82CAC941D1D5}" type="presOf" srcId="{72E3F0A2-D553-4EEA-A4A4-52089770C7C0}" destId="{A459E97E-151C-487E-9751-56E9BEF56FE7}" srcOrd="0" destOrd="0" presId="urn:microsoft.com/office/officeart/2005/8/layout/process2"/>
    <dgm:cxn modelId="{08662199-A1A2-4B79-B88B-2AD88D4BBE06}" srcId="{A875A26C-879E-47F4-A182-36DC04B04615}" destId="{44041351-E5EB-4E10-B503-02509F5A2783}" srcOrd="4" destOrd="0" parTransId="{90F5778A-53A9-49E3-926B-4CDC7205B861}" sibTransId="{ED8FCF54-E14B-478C-86B1-3B51B4945FCC}"/>
    <dgm:cxn modelId="{3A00DF9E-12ED-48FA-9E3E-DD9AC58A7A6D}" type="presOf" srcId="{ED8FCF54-E14B-478C-86B1-3B51B4945FCC}" destId="{B362D0C2-E96E-436E-B79F-CF6A843660AE}" srcOrd="0" destOrd="0" presId="urn:microsoft.com/office/officeart/2005/8/layout/process2"/>
    <dgm:cxn modelId="{E10CBCBB-CE18-4E96-9817-B4E05E7CF3B3}" type="presOf" srcId="{AB341429-EE17-4BD1-B549-C5E7A3EA3FF4}" destId="{225BED5B-88E1-40F8-859B-FC3A433033E6}" srcOrd="0" destOrd="0" presId="urn:microsoft.com/office/officeart/2005/8/layout/process2"/>
    <dgm:cxn modelId="{06DE68CA-F361-42D6-BEDE-8D316EF43994}" type="presOf" srcId="{77B5BA19-B8DA-4361-9618-A8AFD6BE86B8}" destId="{4D525CDD-BDEE-4C3B-AC5B-0C3A86F4B4C4}" srcOrd="1" destOrd="0" presId="urn:microsoft.com/office/officeart/2005/8/layout/process2"/>
    <dgm:cxn modelId="{F56C66CB-4A39-4B4F-922E-089D7380E9FA}" type="presOf" srcId="{26F872A8-661D-4214-8D0E-7D7CF44D0168}" destId="{ABB3954A-E204-4A4D-87EF-575634F2A758}" srcOrd="1" destOrd="0" presId="urn:microsoft.com/office/officeart/2005/8/layout/process2"/>
    <dgm:cxn modelId="{5445CDD2-6DFF-4A3F-9EDB-272A124B7ED2}" srcId="{A875A26C-879E-47F4-A182-36DC04B04615}" destId="{B235ACC7-3FA2-42DD-A5B6-24946A71FC68}" srcOrd="3" destOrd="0" parTransId="{CA07FD04-F604-4015-9569-8938588ACE4D}" sibTransId="{26F872A8-661D-4214-8D0E-7D7CF44D0168}"/>
    <dgm:cxn modelId="{347BE9D7-127A-4FA8-801F-CB3FC6BB6B13}" type="presOf" srcId="{7561B555-38D0-4C8D-8F29-6050ACFF182F}" destId="{0B6337B6-94A5-4422-93F7-62493C58C797}" srcOrd="0" destOrd="0" presId="urn:microsoft.com/office/officeart/2005/8/layout/process2"/>
    <dgm:cxn modelId="{D01097F9-7CF6-454F-A4C3-156CBC7B1816}" type="presOf" srcId="{A875A26C-879E-47F4-A182-36DC04B04615}" destId="{26027027-A644-443E-A664-D220C98C39FD}" srcOrd="0" destOrd="0" presId="urn:microsoft.com/office/officeart/2005/8/layout/process2"/>
    <dgm:cxn modelId="{ED00466C-3189-4DD1-A5F2-C632C273D9BC}" type="presParOf" srcId="{26027027-A644-443E-A664-D220C98C39FD}" destId="{A459E97E-151C-487E-9751-56E9BEF56FE7}" srcOrd="0" destOrd="0" presId="urn:microsoft.com/office/officeart/2005/8/layout/process2"/>
    <dgm:cxn modelId="{40B85C56-3D4C-4689-B27B-8421B39DE7B0}" type="presParOf" srcId="{26027027-A644-443E-A664-D220C98C39FD}" destId="{784A8935-8945-4BEC-9E42-91678A77C83C}" srcOrd="1" destOrd="0" presId="urn:microsoft.com/office/officeart/2005/8/layout/process2"/>
    <dgm:cxn modelId="{60602B42-33C0-4DF7-B0F4-AC06BF2F26C7}" type="presParOf" srcId="{784A8935-8945-4BEC-9E42-91678A77C83C}" destId="{4D525CDD-BDEE-4C3B-AC5B-0C3A86F4B4C4}" srcOrd="0" destOrd="0" presId="urn:microsoft.com/office/officeart/2005/8/layout/process2"/>
    <dgm:cxn modelId="{04CA10DE-8E1D-476F-A398-E46353C36C53}" type="presParOf" srcId="{26027027-A644-443E-A664-D220C98C39FD}" destId="{0B6337B6-94A5-4422-93F7-62493C58C797}" srcOrd="2" destOrd="0" presId="urn:microsoft.com/office/officeart/2005/8/layout/process2"/>
    <dgm:cxn modelId="{DE014894-205B-4982-9A0D-C17356B990B6}" type="presParOf" srcId="{26027027-A644-443E-A664-D220C98C39FD}" destId="{E357D610-0BED-4E40-A175-AF9296276DEB}" srcOrd="3" destOrd="0" presId="urn:microsoft.com/office/officeart/2005/8/layout/process2"/>
    <dgm:cxn modelId="{B8F2ED1B-8049-48DE-8BBF-384FE8044394}" type="presParOf" srcId="{E357D610-0BED-4E40-A175-AF9296276DEB}" destId="{5B363D92-846D-4467-A649-66CD039D55A5}" srcOrd="0" destOrd="0" presId="urn:microsoft.com/office/officeart/2005/8/layout/process2"/>
    <dgm:cxn modelId="{9C0EE749-32EC-4357-9E61-174FD13502ED}" type="presParOf" srcId="{26027027-A644-443E-A664-D220C98C39FD}" destId="{1C332023-8F41-47FF-A610-15B1940F1D85}" srcOrd="4" destOrd="0" presId="urn:microsoft.com/office/officeart/2005/8/layout/process2"/>
    <dgm:cxn modelId="{F569CC15-5D7A-451B-8504-E0A96CC3CDFD}" type="presParOf" srcId="{26027027-A644-443E-A664-D220C98C39FD}" destId="{B5AD42F6-DBCD-4B7A-BE05-D5D80572DB9A}" srcOrd="5" destOrd="0" presId="urn:microsoft.com/office/officeart/2005/8/layout/process2"/>
    <dgm:cxn modelId="{F843E6B2-5FA9-491C-936A-4E2ADCD76E1A}" type="presParOf" srcId="{B5AD42F6-DBCD-4B7A-BE05-D5D80572DB9A}" destId="{43586890-39D8-45D8-B195-F7FD6ED3AC46}" srcOrd="0" destOrd="0" presId="urn:microsoft.com/office/officeart/2005/8/layout/process2"/>
    <dgm:cxn modelId="{D1355A53-29A8-4503-9F0A-322967777EFE}" type="presParOf" srcId="{26027027-A644-443E-A664-D220C98C39FD}" destId="{5128C74B-5887-4F0C-861B-600DB0C278EC}" srcOrd="6" destOrd="0" presId="urn:microsoft.com/office/officeart/2005/8/layout/process2"/>
    <dgm:cxn modelId="{31537E10-D227-4B52-B254-318445342A40}" type="presParOf" srcId="{26027027-A644-443E-A664-D220C98C39FD}" destId="{FA741B4F-0446-4CC5-83A2-7624D2F64132}" srcOrd="7" destOrd="0" presId="urn:microsoft.com/office/officeart/2005/8/layout/process2"/>
    <dgm:cxn modelId="{45241E5B-1A93-4E48-A8F1-E87EBDB1B5AD}" type="presParOf" srcId="{FA741B4F-0446-4CC5-83A2-7624D2F64132}" destId="{ABB3954A-E204-4A4D-87EF-575634F2A758}" srcOrd="0" destOrd="0" presId="urn:microsoft.com/office/officeart/2005/8/layout/process2"/>
    <dgm:cxn modelId="{BC13B88B-CA18-4B75-85C8-53C7854EEE00}" type="presParOf" srcId="{26027027-A644-443E-A664-D220C98C39FD}" destId="{6AAC634B-9279-4E12-AB5B-DC01456CD1F7}" srcOrd="8" destOrd="0" presId="urn:microsoft.com/office/officeart/2005/8/layout/process2"/>
    <dgm:cxn modelId="{640F7F2F-C073-4BF2-AB0A-542AEEB9C546}" type="presParOf" srcId="{26027027-A644-443E-A664-D220C98C39FD}" destId="{B362D0C2-E96E-436E-B79F-CF6A843660AE}" srcOrd="9" destOrd="0" presId="urn:microsoft.com/office/officeart/2005/8/layout/process2"/>
    <dgm:cxn modelId="{5075AD83-0DF1-4850-A018-415ECEBC8EAE}" type="presParOf" srcId="{B362D0C2-E96E-436E-B79F-CF6A843660AE}" destId="{166B4F85-3A3B-4C75-9E91-8BF660D1FF56}" srcOrd="0" destOrd="0" presId="urn:microsoft.com/office/officeart/2005/8/layout/process2"/>
    <dgm:cxn modelId="{F4AC63A4-BFA2-4235-8A96-096540EDD472}" type="presParOf" srcId="{26027027-A644-443E-A664-D220C98C39FD}" destId="{225BED5B-88E1-40F8-859B-FC3A433033E6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7460EA-4A3D-4C05-947B-D105DED549A8}">
      <dsp:nvSpPr>
        <dsp:cNvPr id="0" name=""/>
        <dsp:cNvSpPr/>
      </dsp:nvSpPr>
      <dsp:spPr>
        <a:xfrm>
          <a:off x="6371539" y="1671409"/>
          <a:ext cx="180818" cy="4627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2769"/>
              </a:lnTo>
              <a:lnTo>
                <a:pt x="180818" y="462769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876A71-464F-40FB-B1AB-C252C5540CF5}">
      <dsp:nvSpPr>
        <dsp:cNvPr id="0" name=""/>
        <dsp:cNvSpPr/>
      </dsp:nvSpPr>
      <dsp:spPr>
        <a:xfrm>
          <a:off x="3729455" y="957135"/>
          <a:ext cx="3124265" cy="2112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632"/>
              </a:lnTo>
              <a:lnTo>
                <a:pt x="3124265" y="105632"/>
              </a:lnTo>
              <a:lnTo>
                <a:pt x="3124265" y="211264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755DE1-D3ED-4167-9848-1366AD48D84D}">
      <dsp:nvSpPr>
        <dsp:cNvPr id="0" name=""/>
        <dsp:cNvSpPr/>
      </dsp:nvSpPr>
      <dsp:spPr>
        <a:xfrm>
          <a:off x="5007602" y="1672601"/>
          <a:ext cx="199225" cy="1175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5851"/>
              </a:lnTo>
              <a:lnTo>
                <a:pt x="199225" y="1175851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75BB8C-D957-46F1-8B58-5CD2976E4A7C}">
      <dsp:nvSpPr>
        <dsp:cNvPr id="0" name=""/>
        <dsp:cNvSpPr/>
      </dsp:nvSpPr>
      <dsp:spPr>
        <a:xfrm>
          <a:off x="5007602" y="1672601"/>
          <a:ext cx="199225" cy="4615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577"/>
              </a:lnTo>
              <a:lnTo>
                <a:pt x="199225" y="461577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6F1D17-37A8-4CBF-92F0-820DD8CA4BA3}">
      <dsp:nvSpPr>
        <dsp:cNvPr id="0" name=""/>
        <dsp:cNvSpPr/>
      </dsp:nvSpPr>
      <dsp:spPr>
        <a:xfrm>
          <a:off x="3729455" y="957135"/>
          <a:ext cx="1722361" cy="212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824"/>
              </a:lnTo>
              <a:lnTo>
                <a:pt x="1722361" y="106824"/>
              </a:lnTo>
              <a:lnTo>
                <a:pt x="1722361" y="212456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8DEB3E-5C49-4255-8FA9-3502FC01CEBF}">
      <dsp:nvSpPr>
        <dsp:cNvPr id="0" name=""/>
        <dsp:cNvSpPr/>
      </dsp:nvSpPr>
      <dsp:spPr>
        <a:xfrm>
          <a:off x="3514636" y="1672601"/>
          <a:ext cx="226370" cy="1175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5851"/>
              </a:lnTo>
              <a:lnTo>
                <a:pt x="226370" y="1175851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2A3ED1-EB7D-4A8B-8D41-B8D428E8BE37}">
      <dsp:nvSpPr>
        <dsp:cNvPr id="0" name=""/>
        <dsp:cNvSpPr/>
      </dsp:nvSpPr>
      <dsp:spPr>
        <a:xfrm>
          <a:off x="3514636" y="1672601"/>
          <a:ext cx="226370" cy="4615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577"/>
              </a:lnTo>
              <a:lnTo>
                <a:pt x="226370" y="461577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CFB97C-4242-43DC-893C-BEA8D1293F72}">
      <dsp:nvSpPr>
        <dsp:cNvPr id="0" name=""/>
        <dsp:cNvSpPr/>
      </dsp:nvSpPr>
      <dsp:spPr>
        <a:xfrm>
          <a:off x="3729455" y="957135"/>
          <a:ext cx="306207" cy="212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824"/>
              </a:lnTo>
              <a:lnTo>
                <a:pt x="306207" y="106824"/>
              </a:lnTo>
              <a:lnTo>
                <a:pt x="306207" y="212456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25383F-B417-4461-B696-31AC53DDBC5B}">
      <dsp:nvSpPr>
        <dsp:cNvPr id="0" name=""/>
        <dsp:cNvSpPr/>
      </dsp:nvSpPr>
      <dsp:spPr>
        <a:xfrm>
          <a:off x="1764433" y="1672601"/>
          <a:ext cx="91440" cy="16886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88672"/>
              </a:lnTo>
              <a:lnTo>
                <a:pt x="122539" y="1688672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3E1F7F-E7B2-486C-BDE5-B37ECF03F59B}">
      <dsp:nvSpPr>
        <dsp:cNvPr id="0" name=""/>
        <dsp:cNvSpPr/>
      </dsp:nvSpPr>
      <dsp:spPr>
        <a:xfrm>
          <a:off x="1764433" y="1672601"/>
          <a:ext cx="91440" cy="10701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70148"/>
              </a:lnTo>
              <a:lnTo>
                <a:pt x="122539" y="1070148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547B4D-D853-4C12-9833-ACA0FFC69C3B}">
      <dsp:nvSpPr>
        <dsp:cNvPr id="0" name=""/>
        <dsp:cNvSpPr/>
      </dsp:nvSpPr>
      <dsp:spPr>
        <a:xfrm>
          <a:off x="1764433" y="1672601"/>
          <a:ext cx="91440" cy="4560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6008"/>
              </a:lnTo>
              <a:lnTo>
                <a:pt x="122539" y="456008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49BE1A-A35A-477F-BCA5-FCF26F922847}">
      <dsp:nvSpPr>
        <dsp:cNvPr id="0" name=""/>
        <dsp:cNvSpPr/>
      </dsp:nvSpPr>
      <dsp:spPr>
        <a:xfrm>
          <a:off x="2425970" y="957135"/>
          <a:ext cx="1303484" cy="212456"/>
        </a:xfrm>
        <a:custGeom>
          <a:avLst/>
          <a:gdLst/>
          <a:ahLst/>
          <a:cxnLst/>
          <a:rect l="0" t="0" r="0" b="0"/>
          <a:pathLst>
            <a:path>
              <a:moveTo>
                <a:pt x="1303484" y="0"/>
              </a:moveTo>
              <a:lnTo>
                <a:pt x="1303484" y="106824"/>
              </a:lnTo>
              <a:lnTo>
                <a:pt x="0" y="106824"/>
              </a:lnTo>
              <a:lnTo>
                <a:pt x="0" y="212456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0F2646-D7D7-4C50-BBAA-D2826D41C041}">
      <dsp:nvSpPr>
        <dsp:cNvPr id="0" name=""/>
        <dsp:cNvSpPr/>
      </dsp:nvSpPr>
      <dsp:spPr>
        <a:xfrm>
          <a:off x="145083" y="1672601"/>
          <a:ext cx="220087" cy="10793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9333"/>
              </a:lnTo>
              <a:lnTo>
                <a:pt x="220087" y="1079333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8EDB24-9E06-478D-B6C7-9E46CDD10AB2}">
      <dsp:nvSpPr>
        <dsp:cNvPr id="0" name=""/>
        <dsp:cNvSpPr/>
      </dsp:nvSpPr>
      <dsp:spPr>
        <a:xfrm>
          <a:off x="145083" y="1672601"/>
          <a:ext cx="220087" cy="413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3318"/>
              </a:lnTo>
              <a:lnTo>
                <a:pt x="220087" y="413318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EE5D71-9710-4C0C-A5E8-7CD0B8BAA7B9}">
      <dsp:nvSpPr>
        <dsp:cNvPr id="0" name=""/>
        <dsp:cNvSpPr/>
      </dsp:nvSpPr>
      <dsp:spPr>
        <a:xfrm>
          <a:off x="725415" y="957135"/>
          <a:ext cx="3004039" cy="212456"/>
        </a:xfrm>
        <a:custGeom>
          <a:avLst/>
          <a:gdLst/>
          <a:ahLst/>
          <a:cxnLst/>
          <a:rect l="0" t="0" r="0" b="0"/>
          <a:pathLst>
            <a:path>
              <a:moveTo>
                <a:pt x="3004039" y="0"/>
              </a:moveTo>
              <a:lnTo>
                <a:pt x="3004039" y="106824"/>
              </a:lnTo>
              <a:lnTo>
                <a:pt x="0" y="106824"/>
              </a:lnTo>
              <a:lnTo>
                <a:pt x="0" y="212456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EBA497-B252-4F7B-A9B9-EA028C05FF4A}">
      <dsp:nvSpPr>
        <dsp:cNvPr id="0" name=""/>
        <dsp:cNvSpPr/>
      </dsp:nvSpPr>
      <dsp:spPr>
        <a:xfrm>
          <a:off x="2602898" y="454125"/>
          <a:ext cx="2253112" cy="503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300" kern="1200" dirty="0"/>
            <a:t>江苏省师范生培养信息系统</a:t>
          </a:r>
        </a:p>
      </dsp:txBody>
      <dsp:txXfrm>
        <a:off x="2602898" y="454125"/>
        <a:ext cx="2253112" cy="503009"/>
      </dsp:txXfrm>
    </dsp:sp>
    <dsp:sp modelId="{C3324D7F-4BD5-4613-83A4-12815C4978B7}">
      <dsp:nvSpPr>
        <dsp:cNvPr id="0" name=""/>
        <dsp:cNvSpPr/>
      </dsp:nvSpPr>
      <dsp:spPr>
        <a:xfrm>
          <a:off x="0" y="1169591"/>
          <a:ext cx="1450831" cy="5030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300" kern="1200" dirty="0"/>
            <a:t>二级部门管理</a:t>
          </a:r>
        </a:p>
      </dsp:txBody>
      <dsp:txXfrm>
        <a:off x="0" y="1169591"/>
        <a:ext cx="1450831" cy="503009"/>
      </dsp:txXfrm>
    </dsp:sp>
    <dsp:sp modelId="{4FA44381-94A2-4DD5-90DE-1A0F485965C6}">
      <dsp:nvSpPr>
        <dsp:cNvPr id="0" name=""/>
        <dsp:cNvSpPr/>
      </dsp:nvSpPr>
      <dsp:spPr>
        <a:xfrm>
          <a:off x="365170" y="1882673"/>
          <a:ext cx="1006019" cy="40649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300" kern="1200" dirty="0"/>
            <a:t>二级部门管理</a:t>
          </a:r>
        </a:p>
      </dsp:txBody>
      <dsp:txXfrm>
        <a:off x="365170" y="1882673"/>
        <a:ext cx="1006019" cy="406492"/>
      </dsp:txXfrm>
    </dsp:sp>
    <dsp:sp modelId="{CC12305A-B142-4106-8BC1-2B59420F99F0}">
      <dsp:nvSpPr>
        <dsp:cNvPr id="0" name=""/>
        <dsp:cNvSpPr/>
      </dsp:nvSpPr>
      <dsp:spPr>
        <a:xfrm>
          <a:off x="365170" y="2500430"/>
          <a:ext cx="1006019" cy="50300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300" kern="1200" dirty="0"/>
            <a:t>二级部门管理员账号</a:t>
          </a:r>
        </a:p>
      </dsp:txBody>
      <dsp:txXfrm>
        <a:off x="365170" y="2500430"/>
        <a:ext cx="1006019" cy="503009"/>
      </dsp:txXfrm>
    </dsp:sp>
    <dsp:sp modelId="{7359439B-F014-4C24-828B-7C9B79D24FBD}">
      <dsp:nvSpPr>
        <dsp:cNvPr id="0" name=""/>
        <dsp:cNvSpPr/>
      </dsp:nvSpPr>
      <dsp:spPr>
        <a:xfrm>
          <a:off x="1656198" y="1169591"/>
          <a:ext cx="1539542" cy="5030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300" kern="1200" dirty="0"/>
            <a:t>学生信息管理</a:t>
          </a:r>
        </a:p>
      </dsp:txBody>
      <dsp:txXfrm>
        <a:off x="1656198" y="1169591"/>
        <a:ext cx="1539542" cy="503009"/>
      </dsp:txXfrm>
    </dsp:sp>
    <dsp:sp modelId="{A8690F8B-0EAF-4255-A219-76D6054AEBF3}">
      <dsp:nvSpPr>
        <dsp:cNvPr id="0" name=""/>
        <dsp:cNvSpPr/>
      </dsp:nvSpPr>
      <dsp:spPr>
        <a:xfrm>
          <a:off x="1886972" y="1935313"/>
          <a:ext cx="1124710" cy="38659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300" kern="1200" dirty="0"/>
            <a:t>学生基本信息</a:t>
          </a:r>
          <a:endParaRPr lang="zh-CN" altLang="en-US" sz="1300" b="0" kern="1200" dirty="0"/>
        </a:p>
      </dsp:txBody>
      <dsp:txXfrm>
        <a:off x="1886972" y="1935313"/>
        <a:ext cx="1124710" cy="386593"/>
      </dsp:txXfrm>
    </dsp:sp>
    <dsp:sp modelId="{7A04615C-7E0D-40D9-B092-8FD7E8589BA0}">
      <dsp:nvSpPr>
        <dsp:cNvPr id="0" name=""/>
        <dsp:cNvSpPr/>
      </dsp:nvSpPr>
      <dsp:spPr>
        <a:xfrm>
          <a:off x="1886972" y="2533171"/>
          <a:ext cx="1114358" cy="41915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300" b="0" i="0" kern="1200" dirty="0"/>
            <a:t>教育实践相关信息</a:t>
          </a:r>
          <a:endParaRPr lang="zh-CN" altLang="en-US" sz="1300" b="0" kern="1200" dirty="0"/>
        </a:p>
      </dsp:txBody>
      <dsp:txXfrm>
        <a:off x="1886972" y="2533171"/>
        <a:ext cx="1114358" cy="419158"/>
      </dsp:txXfrm>
    </dsp:sp>
    <dsp:sp modelId="{70EA39D9-0AFD-4D8E-B7DB-1ADE73964FB3}">
      <dsp:nvSpPr>
        <dsp:cNvPr id="0" name=""/>
        <dsp:cNvSpPr/>
      </dsp:nvSpPr>
      <dsp:spPr>
        <a:xfrm>
          <a:off x="1886972" y="3163593"/>
          <a:ext cx="1124720" cy="39536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300" kern="1200" dirty="0"/>
            <a:t>学生扩展信息</a:t>
          </a:r>
        </a:p>
      </dsp:txBody>
      <dsp:txXfrm>
        <a:off x="1886972" y="3163593"/>
        <a:ext cx="1124720" cy="395360"/>
      </dsp:txXfrm>
    </dsp:sp>
    <dsp:sp modelId="{E7C21486-0677-46C6-B558-7FB9F33FA14E}">
      <dsp:nvSpPr>
        <dsp:cNvPr id="0" name=""/>
        <dsp:cNvSpPr/>
      </dsp:nvSpPr>
      <dsp:spPr>
        <a:xfrm>
          <a:off x="3384380" y="1169591"/>
          <a:ext cx="1302564" cy="5030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300" kern="1200" dirty="0"/>
            <a:t>学生账号管理</a:t>
          </a:r>
        </a:p>
      </dsp:txBody>
      <dsp:txXfrm>
        <a:off x="3384380" y="1169591"/>
        <a:ext cx="1302564" cy="503009"/>
      </dsp:txXfrm>
    </dsp:sp>
    <dsp:sp modelId="{A6521225-75A7-469B-ABE7-871714EA99FE}">
      <dsp:nvSpPr>
        <dsp:cNvPr id="0" name=""/>
        <dsp:cNvSpPr/>
      </dsp:nvSpPr>
      <dsp:spPr>
        <a:xfrm>
          <a:off x="3741006" y="1882673"/>
          <a:ext cx="1006019" cy="50300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300" kern="1200" dirty="0"/>
            <a:t>设置账号激活码</a:t>
          </a:r>
        </a:p>
      </dsp:txBody>
      <dsp:txXfrm>
        <a:off x="3741006" y="1882673"/>
        <a:ext cx="1006019" cy="503009"/>
      </dsp:txXfrm>
    </dsp:sp>
    <dsp:sp modelId="{9C6B298E-DC8C-43C3-A162-C6C41FEBC5A4}">
      <dsp:nvSpPr>
        <dsp:cNvPr id="0" name=""/>
        <dsp:cNvSpPr/>
      </dsp:nvSpPr>
      <dsp:spPr>
        <a:xfrm>
          <a:off x="3741006" y="2596947"/>
          <a:ext cx="1006019" cy="50300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300" kern="1200" dirty="0"/>
            <a:t>重置学生登录密码</a:t>
          </a:r>
        </a:p>
      </dsp:txBody>
      <dsp:txXfrm>
        <a:off x="3741006" y="2596947"/>
        <a:ext cx="1006019" cy="503009"/>
      </dsp:txXfrm>
    </dsp:sp>
    <dsp:sp modelId="{8258C5B5-B367-41DB-824D-42234AE7505F}">
      <dsp:nvSpPr>
        <dsp:cNvPr id="0" name=""/>
        <dsp:cNvSpPr/>
      </dsp:nvSpPr>
      <dsp:spPr>
        <a:xfrm>
          <a:off x="4896548" y="1169591"/>
          <a:ext cx="1110535" cy="5030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300" kern="1200" dirty="0"/>
            <a:t>学生转出转入</a:t>
          </a:r>
        </a:p>
      </dsp:txBody>
      <dsp:txXfrm>
        <a:off x="4896548" y="1169591"/>
        <a:ext cx="1110535" cy="503009"/>
      </dsp:txXfrm>
    </dsp:sp>
    <dsp:sp modelId="{2B5B6BFD-B4A3-482C-8F47-6ADF07DB41C9}">
      <dsp:nvSpPr>
        <dsp:cNvPr id="0" name=""/>
        <dsp:cNvSpPr/>
      </dsp:nvSpPr>
      <dsp:spPr>
        <a:xfrm>
          <a:off x="5206828" y="1882673"/>
          <a:ext cx="1006019" cy="50300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300" kern="1200" dirty="0"/>
            <a:t>学生转出</a:t>
          </a:r>
        </a:p>
      </dsp:txBody>
      <dsp:txXfrm>
        <a:off x="5206828" y="1882673"/>
        <a:ext cx="1006019" cy="503009"/>
      </dsp:txXfrm>
    </dsp:sp>
    <dsp:sp modelId="{74BD8636-0D66-407F-BCD6-D5B305F515EF}">
      <dsp:nvSpPr>
        <dsp:cNvPr id="0" name=""/>
        <dsp:cNvSpPr/>
      </dsp:nvSpPr>
      <dsp:spPr>
        <a:xfrm>
          <a:off x="5206828" y="2596947"/>
          <a:ext cx="1006019" cy="50300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300" kern="1200" dirty="0"/>
            <a:t>学生转入</a:t>
          </a:r>
        </a:p>
      </dsp:txBody>
      <dsp:txXfrm>
        <a:off x="5206828" y="2596947"/>
        <a:ext cx="1006019" cy="503009"/>
      </dsp:txXfrm>
    </dsp:sp>
    <dsp:sp modelId="{F74EEDB2-DC31-427D-AEE9-4815620A7081}">
      <dsp:nvSpPr>
        <dsp:cNvPr id="0" name=""/>
        <dsp:cNvSpPr/>
      </dsp:nvSpPr>
      <dsp:spPr>
        <a:xfrm>
          <a:off x="6250993" y="1168399"/>
          <a:ext cx="1205453" cy="5030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300" kern="1200" dirty="0"/>
            <a:t>统计与分析</a:t>
          </a:r>
        </a:p>
      </dsp:txBody>
      <dsp:txXfrm>
        <a:off x="6250993" y="1168399"/>
        <a:ext cx="1205453" cy="503009"/>
      </dsp:txXfrm>
    </dsp:sp>
    <dsp:sp modelId="{B8998153-9CC2-4E05-87C4-784F319E5411}">
      <dsp:nvSpPr>
        <dsp:cNvPr id="0" name=""/>
        <dsp:cNvSpPr/>
      </dsp:nvSpPr>
      <dsp:spPr>
        <a:xfrm>
          <a:off x="6552357" y="1882673"/>
          <a:ext cx="1006019" cy="50300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300" kern="1200" dirty="0"/>
            <a:t>各类统计报表</a:t>
          </a:r>
        </a:p>
      </dsp:txBody>
      <dsp:txXfrm>
        <a:off x="6552357" y="1882673"/>
        <a:ext cx="1006019" cy="5030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59E97E-151C-487E-9751-56E9BEF56FE7}">
      <dsp:nvSpPr>
        <dsp:cNvPr id="0" name=""/>
        <dsp:cNvSpPr/>
      </dsp:nvSpPr>
      <dsp:spPr>
        <a:xfrm>
          <a:off x="1937696" y="2034"/>
          <a:ext cx="2268951" cy="602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500" kern="1200" dirty="0"/>
            <a:t>学校管理员管理二级部门账号</a:t>
          </a:r>
        </a:p>
      </dsp:txBody>
      <dsp:txXfrm>
        <a:off x="1955353" y="19691"/>
        <a:ext cx="2233637" cy="567541"/>
      </dsp:txXfrm>
    </dsp:sp>
    <dsp:sp modelId="{784A8935-8945-4BEC-9E42-91678A77C83C}">
      <dsp:nvSpPr>
        <dsp:cNvPr id="0" name=""/>
        <dsp:cNvSpPr/>
      </dsp:nvSpPr>
      <dsp:spPr>
        <a:xfrm rot="5400000">
          <a:off x="2959136" y="619961"/>
          <a:ext cx="226070" cy="2712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100" kern="1200"/>
        </a:p>
      </dsp:txBody>
      <dsp:txXfrm rot="-5400000">
        <a:off x="2990786" y="642569"/>
        <a:ext cx="162771" cy="158249"/>
      </dsp:txXfrm>
    </dsp:sp>
    <dsp:sp modelId="{0B6337B6-94A5-4422-93F7-62493C58C797}">
      <dsp:nvSpPr>
        <dsp:cNvPr id="0" name=""/>
        <dsp:cNvSpPr/>
      </dsp:nvSpPr>
      <dsp:spPr>
        <a:xfrm>
          <a:off x="1937696" y="906318"/>
          <a:ext cx="2268951" cy="602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500" kern="1200" dirty="0"/>
            <a:t>二级部门填报学生信息</a:t>
          </a:r>
        </a:p>
      </dsp:txBody>
      <dsp:txXfrm>
        <a:off x="1955353" y="923975"/>
        <a:ext cx="2233637" cy="567541"/>
      </dsp:txXfrm>
    </dsp:sp>
    <dsp:sp modelId="{E357D610-0BED-4E40-A175-AF9296276DEB}">
      <dsp:nvSpPr>
        <dsp:cNvPr id="0" name=""/>
        <dsp:cNvSpPr/>
      </dsp:nvSpPr>
      <dsp:spPr>
        <a:xfrm rot="5400000">
          <a:off x="2959136" y="1524245"/>
          <a:ext cx="226070" cy="2712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100" kern="1200"/>
        </a:p>
      </dsp:txBody>
      <dsp:txXfrm rot="-5400000">
        <a:off x="2990786" y="1546853"/>
        <a:ext cx="162771" cy="158249"/>
      </dsp:txXfrm>
    </dsp:sp>
    <dsp:sp modelId="{1C332023-8F41-47FF-A610-15B1940F1D85}">
      <dsp:nvSpPr>
        <dsp:cNvPr id="0" name=""/>
        <dsp:cNvSpPr/>
      </dsp:nvSpPr>
      <dsp:spPr>
        <a:xfrm>
          <a:off x="1937696" y="1810602"/>
          <a:ext cx="2268951" cy="602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500" kern="1200" dirty="0"/>
            <a:t>学校管理员提交学生信息</a:t>
          </a:r>
        </a:p>
      </dsp:txBody>
      <dsp:txXfrm>
        <a:off x="1955353" y="1828259"/>
        <a:ext cx="2233637" cy="567541"/>
      </dsp:txXfrm>
    </dsp:sp>
    <dsp:sp modelId="{B5AD42F6-DBCD-4B7A-BE05-D5D80572DB9A}">
      <dsp:nvSpPr>
        <dsp:cNvPr id="0" name=""/>
        <dsp:cNvSpPr/>
      </dsp:nvSpPr>
      <dsp:spPr>
        <a:xfrm rot="5400000">
          <a:off x="2959136" y="2428529"/>
          <a:ext cx="226070" cy="2712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100" kern="1200"/>
        </a:p>
      </dsp:txBody>
      <dsp:txXfrm rot="-5400000">
        <a:off x="2990786" y="2451137"/>
        <a:ext cx="162771" cy="158249"/>
      </dsp:txXfrm>
    </dsp:sp>
    <dsp:sp modelId="{5128C74B-5887-4F0C-861B-600DB0C278EC}">
      <dsp:nvSpPr>
        <dsp:cNvPr id="0" name=""/>
        <dsp:cNvSpPr/>
      </dsp:nvSpPr>
      <dsp:spPr>
        <a:xfrm>
          <a:off x="1937696" y="2714885"/>
          <a:ext cx="2268951" cy="602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500" kern="1200" dirty="0"/>
            <a:t>学生激活个人账号</a:t>
          </a:r>
          <a:endParaRPr lang="en-US" altLang="zh-CN" sz="1500" kern="1200" dirty="0"/>
        </a:p>
      </dsp:txBody>
      <dsp:txXfrm>
        <a:off x="1955353" y="2732542"/>
        <a:ext cx="2233637" cy="567541"/>
      </dsp:txXfrm>
    </dsp:sp>
    <dsp:sp modelId="{FA741B4F-0446-4CC5-83A2-7624D2F64132}">
      <dsp:nvSpPr>
        <dsp:cNvPr id="0" name=""/>
        <dsp:cNvSpPr/>
      </dsp:nvSpPr>
      <dsp:spPr>
        <a:xfrm rot="5400000">
          <a:off x="2959136" y="3332813"/>
          <a:ext cx="226070" cy="2712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100" kern="1200"/>
        </a:p>
      </dsp:txBody>
      <dsp:txXfrm rot="-5400000">
        <a:off x="2990786" y="3355421"/>
        <a:ext cx="162771" cy="158249"/>
      </dsp:txXfrm>
    </dsp:sp>
    <dsp:sp modelId="{6AAC634B-9279-4E12-AB5B-DC01456CD1F7}">
      <dsp:nvSpPr>
        <dsp:cNvPr id="0" name=""/>
        <dsp:cNvSpPr/>
      </dsp:nvSpPr>
      <dsp:spPr>
        <a:xfrm>
          <a:off x="1937696" y="3619169"/>
          <a:ext cx="2268951" cy="602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500" kern="1200" dirty="0"/>
            <a:t>学生登录个人账户填报个人“</a:t>
          </a:r>
          <a:r>
            <a:rPr lang="zh-CN" altLang="en-US" sz="1500" b="0" i="0" kern="1200" dirty="0"/>
            <a:t>教育实践相关信息</a:t>
          </a:r>
          <a:r>
            <a:rPr lang="zh-CN" altLang="en-US" sz="1500" kern="1200" dirty="0"/>
            <a:t>”</a:t>
          </a:r>
          <a:endParaRPr lang="en-US" altLang="zh-CN" sz="1500" kern="1200" dirty="0"/>
        </a:p>
      </dsp:txBody>
      <dsp:txXfrm>
        <a:off x="1955353" y="3636826"/>
        <a:ext cx="2233637" cy="567541"/>
      </dsp:txXfrm>
    </dsp:sp>
    <dsp:sp modelId="{B362D0C2-E96E-436E-B79F-CF6A843660AE}">
      <dsp:nvSpPr>
        <dsp:cNvPr id="0" name=""/>
        <dsp:cNvSpPr/>
      </dsp:nvSpPr>
      <dsp:spPr>
        <a:xfrm rot="5400000">
          <a:off x="2959136" y="4237097"/>
          <a:ext cx="226070" cy="2712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100" kern="1200"/>
        </a:p>
      </dsp:txBody>
      <dsp:txXfrm rot="-5400000">
        <a:off x="2990786" y="4259705"/>
        <a:ext cx="162771" cy="158249"/>
      </dsp:txXfrm>
    </dsp:sp>
    <dsp:sp modelId="{225BED5B-88E1-40F8-859B-FC3A433033E6}">
      <dsp:nvSpPr>
        <dsp:cNvPr id="0" name=""/>
        <dsp:cNvSpPr/>
      </dsp:nvSpPr>
      <dsp:spPr>
        <a:xfrm>
          <a:off x="1937696" y="4523453"/>
          <a:ext cx="2268951" cy="602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500" kern="1200" dirty="0"/>
            <a:t>省管理员查看填报情况</a:t>
          </a:r>
          <a:endParaRPr lang="en-US" altLang="zh-CN" sz="1500" kern="1200" dirty="0"/>
        </a:p>
      </dsp:txBody>
      <dsp:txXfrm>
        <a:off x="1955353" y="4541110"/>
        <a:ext cx="2233637" cy="5675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#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EDDF3-8091-4450-AD59-4FD845283D26}" type="datetimeFigureOut">
              <a:rPr lang="zh-CN" altLang="en-US" smtClean="0"/>
              <a:t>2023/9/28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1E43B-F68B-49C8-B8C3-75A2D342A7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1E43B-F68B-49C8-B8C3-75A2D342A75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4599-5E02-4F35-8D37-082294199BBB}" type="datetimeFigureOut">
              <a:rPr lang="zh-CN" altLang="en-US" smtClean="0"/>
              <a:t>2023/9/28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EE0A-5D30-4D39-A3F8-5BD0BE49AE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4599-5E02-4F35-8D37-082294199BBB}" type="datetimeFigureOut">
              <a:rPr lang="zh-CN" altLang="en-US" smtClean="0"/>
              <a:t>2023/9/28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EE0A-5D30-4D39-A3F8-5BD0BE49AE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4599-5E02-4F35-8D37-082294199BBB}" type="datetimeFigureOut">
              <a:rPr lang="zh-CN" altLang="en-US" smtClean="0"/>
              <a:t>2023/9/28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EE0A-5D30-4D39-A3F8-5BD0BE49AE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zh-CN" altLang="en-US"/>
              <a:t>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4599-5E02-4F35-8D37-082294199BBB}" type="datetimeFigureOut">
              <a:rPr lang="zh-CN" altLang="en-US" smtClean="0"/>
              <a:t>2023/9/28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EE0A-5D30-4D39-A3F8-5BD0BE49AED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4599-5E02-4F35-8D37-082294199BBB}" type="datetimeFigureOut">
              <a:rPr lang="zh-CN" altLang="en-US" smtClean="0"/>
              <a:t>2023/9/28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EE0A-5D30-4D39-A3F8-5BD0BE49AE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4599-5E02-4F35-8D37-082294199BBB}" type="datetimeFigureOut">
              <a:rPr lang="zh-CN" altLang="en-US" smtClean="0"/>
              <a:t>2023/9/28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EE0A-5D30-4D39-A3F8-5BD0BE49AE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 hasCustomPrompt="1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4599-5E02-4F35-8D37-082294199BBB}" type="datetimeFigureOut">
              <a:rPr lang="zh-CN" altLang="en-US" smtClean="0"/>
              <a:t>2023/9/28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EE0A-5D30-4D39-A3F8-5BD0BE49AE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anchor="t" anchorCtr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4599-5E02-4F35-8D37-082294199BBB}" type="datetimeFigureOut">
              <a:rPr lang="zh-CN" altLang="en-US" smtClean="0"/>
              <a:t>2023/9/28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EE0A-5D30-4D39-A3F8-5BD0BE49AE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4599-5E02-4F35-8D37-082294199BBB}" type="datetimeFigureOut">
              <a:rPr lang="zh-CN" altLang="en-US" smtClean="0"/>
              <a:t>2023/9/28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EE0A-5D30-4D39-A3F8-5BD0BE49AE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4599-5E02-4F35-8D37-082294199BBB}" type="datetimeFigureOut">
              <a:rPr lang="zh-CN" altLang="en-US" smtClean="0"/>
              <a:t>2023/9/28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EE0A-5D30-4D39-A3F8-5BD0BE49AE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4599-5E02-4F35-8D37-082294199BBB}" type="datetimeFigureOut">
              <a:rPr lang="zh-CN" altLang="en-US" smtClean="0"/>
              <a:t>2023/9/28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EE0A-5D30-4D39-A3F8-5BD0BE49AE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4599-5E02-4F35-8D37-082294199BBB}" type="datetimeFigureOut">
              <a:rPr lang="zh-CN" altLang="en-US" smtClean="0"/>
              <a:t>2023/9/28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EE0A-5D30-4D39-A3F8-5BD0BE49AE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4599-5E02-4F35-8D37-082294199BBB}" type="datetimeFigureOut">
              <a:rPr lang="zh-CN" altLang="en-US" smtClean="0"/>
              <a:t>2023/9/28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EE0A-5D30-4D39-A3F8-5BD0BE49AE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4599-5E02-4F35-8D37-082294199BBB}" type="datetimeFigureOut">
              <a:rPr lang="zh-CN" altLang="en-US" smtClean="0"/>
              <a:t>2023/9/28</a:t>
            </a:fld>
            <a:endParaRPr lang="zh-CN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EE0A-5D30-4D39-A3F8-5BD0BE49AE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4599-5E02-4F35-8D37-082294199BBB}" type="datetimeFigureOut">
              <a:rPr lang="zh-CN" altLang="en-US" smtClean="0"/>
              <a:t>2023/9/28</a:t>
            </a:fld>
            <a:endParaRPr lang="zh-CN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EE0A-5D30-4D39-A3F8-5BD0BE49AE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4599-5E02-4F35-8D37-082294199BBB}" type="datetimeFigureOut">
              <a:rPr lang="zh-CN" altLang="en-US" smtClean="0"/>
              <a:t>2023/9/28</a:t>
            </a:fld>
            <a:endParaRPr lang="zh-CN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EE0A-5D30-4D39-A3F8-5BD0BE49AE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4599-5E02-4F35-8D37-082294199BBB}" type="datetimeFigureOut">
              <a:rPr lang="zh-CN" altLang="en-US" smtClean="0"/>
              <a:t>2023/9/28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EE0A-5D30-4D39-A3F8-5BD0BE49AE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D2A4599-5E02-4F35-8D37-082294199BBB}" type="datetimeFigureOut">
              <a:rPr lang="zh-CN" altLang="en-US" smtClean="0"/>
              <a:t>2023/9/28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7EE0A-5D30-4D39-A3F8-5BD0BE49AE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sfs.jste.net.cn/uids/index.jsp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66442" y="980728"/>
            <a:ext cx="6620968" cy="3329581"/>
          </a:xfrm>
        </p:spPr>
        <p:txBody>
          <a:bodyPr/>
          <a:lstStyle/>
          <a:p>
            <a:r>
              <a:rPr lang="zh-CN" altLang="en-US" sz="3600" b="1" dirty="0"/>
              <a:t>江苏省师范生培养信息系统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66442" y="4310307"/>
            <a:ext cx="6620968" cy="861420"/>
          </a:xfrm>
        </p:spPr>
        <p:txBody>
          <a:bodyPr>
            <a:normAutofit/>
          </a:bodyPr>
          <a:lstStyle/>
          <a:p>
            <a:r>
              <a:rPr lang="zh-CN" altLang="en-US" sz="2800" b="1" dirty="0"/>
              <a:t>操作讲解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99592" y="5373216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/>
              <a:t>徐伟、单亚超</a:t>
            </a:r>
            <a:endParaRPr lang="en-US" altLang="zh-CN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操作系统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513955"/>
            <a:ext cx="7992888" cy="487352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操作步骤</a:t>
            </a:r>
            <a:r>
              <a:rPr lang="en-US" altLang="zh-CN" dirty="0"/>
              <a:t>——</a:t>
            </a:r>
            <a:r>
              <a:rPr lang="zh-CN" altLang="en-US" dirty="0"/>
              <a:t>学生基本信息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00808"/>
            <a:ext cx="8616957" cy="32403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95536" y="5373216"/>
            <a:ext cx="5455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1.</a:t>
            </a:r>
            <a:r>
              <a:rPr lang="zh-CN" altLang="en-US" dirty="0"/>
              <a:t>进入学生信息管理，点击导入，选择学生基本信息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操作步骤</a:t>
            </a:r>
            <a:r>
              <a:rPr lang="en-US" altLang="zh-CN" dirty="0"/>
              <a:t>——</a:t>
            </a:r>
            <a:r>
              <a:rPr lang="zh-CN" altLang="en-US" dirty="0"/>
              <a:t>学生基本信息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18" y="1340768"/>
            <a:ext cx="5432486" cy="238854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272" y="1340768"/>
            <a:ext cx="3528392" cy="411859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22350" y="3444153"/>
            <a:ext cx="548855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2.</a:t>
            </a:r>
            <a:r>
              <a:rPr lang="zh-CN" altLang="en-US" dirty="0"/>
              <a:t>点击下载</a:t>
            </a:r>
            <a:r>
              <a:rPr lang="en-US" altLang="zh-CN" dirty="0"/>
              <a:t>Excel</a:t>
            </a:r>
            <a:r>
              <a:rPr lang="zh-CN" altLang="en-US" dirty="0"/>
              <a:t>模板，填写学生基本信息；</a:t>
            </a:r>
            <a:endParaRPr lang="en-US" altLang="zh-CN" dirty="0"/>
          </a:p>
          <a:p>
            <a:r>
              <a:rPr lang="en-US" altLang="zh-CN" dirty="0"/>
              <a:t>3.</a:t>
            </a:r>
            <a:r>
              <a:rPr lang="zh-CN" altLang="en-US" dirty="0"/>
              <a:t>点击选择文件，选择相应文件后，点击上传</a:t>
            </a:r>
            <a:r>
              <a:rPr lang="en-US" altLang="zh-CN" dirty="0"/>
              <a:t>Excel</a:t>
            </a:r>
            <a:r>
              <a:rPr lang="zh-CN" altLang="en-US" dirty="0"/>
              <a:t>文件，并进入下一步；</a:t>
            </a:r>
            <a:endParaRPr lang="en-US" altLang="zh-CN" dirty="0"/>
          </a:p>
          <a:p>
            <a:r>
              <a:rPr lang="en-US" altLang="zh-CN" dirty="0"/>
              <a:t>4.</a:t>
            </a:r>
            <a:r>
              <a:rPr lang="zh-CN" altLang="en-US" dirty="0"/>
              <a:t>直接点击下一步，执行</a:t>
            </a:r>
            <a:r>
              <a:rPr lang="en-US" altLang="zh-CN" dirty="0"/>
              <a:t>Excel</a:t>
            </a:r>
            <a:r>
              <a:rPr lang="zh-CN" altLang="en-US" dirty="0"/>
              <a:t>数据导入；</a:t>
            </a:r>
            <a:endParaRPr lang="en-US" altLang="zh-CN" dirty="0"/>
          </a:p>
          <a:p>
            <a:r>
              <a:rPr lang="en-US" altLang="zh-CN" dirty="0"/>
              <a:t>5.</a:t>
            </a:r>
            <a:r>
              <a:rPr lang="zh-CN" altLang="en-US" dirty="0"/>
              <a:t>上传数据成功。</a:t>
            </a:r>
            <a:endParaRPr lang="en-US" altLang="zh-CN" dirty="0"/>
          </a:p>
          <a:p>
            <a:r>
              <a:rPr lang="zh-CN" altLang="en-US" dirty="0">
                <a:solidFill>
                  <a:srgbClr val="FFC000"/>
                </a:solidFill>
              </a:rPr>
              <a:t>注：</a:t>
            </a:r>
            <a:endParaRPr lang="en-US" altLang="zh-CN" dirty="0">
              <a:solidFill>
                <a:srgbClr val="FFC000"/>
              </a:solidFill>
            </a:endParaRPr>
          </a:p>
          <a:p>
            <a:r>
              <a:rPr lang="en-US" altLang="zh-CN" dirty="0">
                <a:solidFill>
                  <a:srgbClr val="FFC000"/>
                </a:solidFill>
              </a:rPr>
              <a:t>1.</a:t>
            </a:r>
            <a:r>
              <a:rPr lang="zh-CN" altLang="en-US" dirty="0">
                <a:solidFill>
                  <a:srgbClr val="FFC000"/>
                </a:solidFill>
              </a:rPr>
              <a:t>如有错误学生信息并已上传成功，请联系学校管理员帮忙删除相应学生信息。</a:t>
            </a:r>
            <a:endParaRPr lang="en-US" altLang="zh-CN" dirty="0">
              <a:solidFill>
                <a:srgbClr val="FFC000"/>
              </a:solidFill>
            </a:endParaRPr>
          </a:p>
          <a:p>
            <a:r>
              <a:rPr lang="en-US" altLang="zh-CN" dirty="0">
                <a:solidFill>
                  <a:srgbClr val="FFC000"/>
                </a:solidFill>
              </a:rPr>
              <a:t>2.</a:t>
            </a:r>
            <a:r>
              <a:rPr lang="zh-CN" altLang="en-US" dirty="0">
                <a:solidFill>
                  <a:srgbClr val="FFC000"/>
                </a:solidFill>
              </a:rPr>
              <a:t>请上传前核查数据是否有误，尤其是学号、姓名及身份证号是否匹配，已提交的学生信息无法更改，如要更改需提交报告至省群，省里通过才能修改。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操作步骤</a:t>
            </a:r>
            <a:r>
              <a:rPr lang="en-US" altLang="zh-CN" dirty="0"/>
              <a:t>——</a:t>
            </a:r>
            <a:r>
              <a:rPr lang="zh-CN" altLang="en-US" dirty="0"/>
              <a:t>电子照片导入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99" y="1340768"/>
            <a:ext cx="8071249" cy="25719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4005064"/>
            <a:ext cx="7272808" cy="267775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EBEBEB"/>
                </a:solidFill>
              </a:rPr>
              <a:t>操作步骤</a:t>
            </a:r>
            <a:r>
              <a:rPr lang="en-US" altLang="zh-CN" dirty="0">
                <a:solidFill>
                  <a:srgbClr val="EBEBEB"/>
                </a:solidFill>
              </a:rPr>
              <a:t>——</a:t>
            </a:r>
            <a:r>
              <a:rPr lang="zh-CN" altLang="en-US" dirty="0">
                <a:solidFill>
                  <a:srgbClr val="EBEBEB"/>
                </a:solidFill>
              </a:rPr>
              <a:t>电子照片导入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7700" y="1988840"/>
            <a:ext cx="6711654" cy="4195481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1.</a:t>
            </a:r>
            <a:r>
              <a:rPr lang="zh-CN" altLang="en-US" dirty="0"/>
              <a:t>进入学生信息管理，点击导入照片；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2.</a:t>
            </a:r>
            <a:r>
              <a:rPr lang="zh-CN" altLang="en-US" dirty="0"/>
              <a:t>选择文件命名方式为“学号”，点击选择文件，选择相应文件，并点击下一步；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3.</a:t>
            </a:r>
            <a:r>
              <a:rPr lang="zh-CN" altLang="en-US" dirty="0"/>
              <a:t>上传成功。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>
                <a:solidFill>
                  <a:srgbClr val="FFC000"/>
                </a:solidFill>
              </a:rPr>
              <a:t>注：电子照片中的学号与学生基本信息表中的学号必须一致，如导入失败请查看失败原因，多数原因为学生基本信息表中无匹配学号或无此学生信息，请核实学生基本信息表中有无此人或学号是否一致。</a:t>
            </a:r>
            <a:endParaRPr lang="en-US" altLang="zh-CN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操作步骤</a:t>
            </a:r>
            <a:r>
              <a:rPr lang="en-US" altLang="zh-CN" dirty="0"/>
              <a:t>——</a:t>
            </a:r>
            <a:r>
              <a:rPr lang="zh-CN" altLang="en-US" dirty="0"/>
              <a:t>学生基本信息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700808"/>
            <a:ext cx="7986946" cy="208823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892629"/>
            <a:ext cx="3422071" cy="284873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27584" y="1227887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C000"/>
                </a:solidFill>
              </a:rPr>
              <a:t>帮助文档：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716016" y="4149080"/>
            <a:ext cx="38104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C000"/>
                </a:solidFill>
              </a:rPr>
              <a:t>注：</a:t>
            </a:r>
            <a:endParaRPr lang="en-US" altLang="zh-CN" b="1" dirty="0">
              <a:solidFill>
                <a:srgbClr val="FFC000"/>
              </a:solidFill>
            </a:endParaRPr>
          </a:p>
          <a:p>
            <a:r>
              <a:rPr lang="zh-CN" altLang="en-US" b="1" dirty="0">
                <a:solidFill>
                  <a:srgbClr val="FFC000"/>
                </a:solidFill>
              </a:rPr>
              <a:t>请填表前下载帮助文档并仔细阅读，涉及户籍地规范问题（要与行政区划一致）和相关字段指标说明。</a:t>
            </a:r>
            <a:endParaRPr lang="en-US" altLang="zh-CN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平台交流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8436" y="1412776"/>
            <a:ext cx="6711654" cy="4195481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QQ</a:t>
            </a:r>
            <a:r>
              <a:rPr lang="zh-CN" altLang="en-US" sz="3200" dirty="0"/>
              <a:t>群：</a:t>
            </a:r>
            <a:r>
              <a:rPr lang="en-US" altLang="zh-CN" sz="3200" dirty="0"/>
              <a:t>343320436</a:t>
            </a:r>
            <a:endParaRPr lang="zh-CN" altLang="en-US" sz="32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2132856"/>
            <a:ext cx="3240360" cy="44382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/>
          <p:nvPr/>
        </p:nvGrpSpPr>
        <p:grpSpPr bwMode="auto">
          <a:xfrm>
            <a:off x="1426096" y="2682874"/>
            <a:ext cx="6314256" cy="1636713"/>
            <a:chOff x="1517" y="2389"/>
            <a:chExt cx="3032" cy="1031"/>
          </a:xfrm>
        </p:grpSpPr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1709" y="2389"/>
              <a:ext cx="2840" cy="1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sz="4400" b="1" dirty="0">
                  <a:ea typeface="黑体" panose="02010609060101010101" pitchFamily="49" charset="-122"/>
                </a:rPr>
                <a:t>感谢您的理解和支持！</a:t>
              </a:r>
              <a:endParaRPr lang="en-US" altLang="zh-CN" sz="4400" b="1" dirty="0">
                <a:ea typeface="黑体" panose="02010609060101010101" pitchFamily="49" charset="-122"/>
              </a:endParaRPr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517" y="2868"/>
              <a:ext cx="29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信息管理</a:t>
            </a: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971600" y="1628800"/>
          <a:ext cx="756084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矩形 4"/>
          <p:cNvSpPr/>
          <p:nvPr/>
        </p:nvSpPr>
        <p:spPr>
          <a:xfrm>
            <a:off x="827584" y="2636912"/>
            <a:ext cx="1728192" cy="23042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555776" y="2636912"/>
            <a:ext cx="1728192" cy="14401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学生信息</a:t>
            </a:r>
            <a:r>
              <a:rPr altLang="en-US" dirty="0"/>
              <a:t>填报流程</a:t>
            </a:r>
            <a:endParaRPr lang="zh-CN" altLang="en-US" dirty="0"/>
          </a:p>
        </p:txBody>
      </p:sp>
      <p:graphicFrame>
        <p:nvGraphicFramePr>
          <p:cNvPr id="8" name="图示 7"/>
          <p:cNvGraphicFramePr/>
          <p:nvPr/>
        </p:nvGraphicFramePr>
        <p:xfrm>
          <a:off x="1524000" y="1397000"/>
          <a:ext cx="6144344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二级部门</a:t>
            </a:r>
            <a:r>
              <a:rPr altLang="en-US" dirty="0" err="1"/>
              <a:t>管理员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7700" y="1853248"/>
            <a:ext cx="6711654" cy="4395159"/>
          </a:xfrm>
        </p:spPr>
        <p:txBody>
          <a:bodyPr>
            <a:normAutofit/>
          </a:bodyPr>
          <a:lstStyle/>
          <a:p>
            <a:r>
              <a:rPr lang="zh-CN" altLang="en-US" sz="2400" dirty="0">
                <a:solidFill>
                  <a:srgbClr val="FFC000"/>
                </a:solidFill>
              </a:rPr>
              <a:t>初始阶段</a:t>
            </a:r>
            <a:endParaRPr lang="en-US" altLang="zh-CN" sz="2400" dirty="0">
              <a:solidFill>
                <a:srgbClr val="FFC000"/>
              </a:solidFill>
            </a:endParaRPr>
          </a:p>
          <a:p>
            <a:pPr lvl="1"/>
            <a:r>
              <a:rPr lang="zh-CN" altLang="en-US" sz="2200" dirty="0"/>
              <a:t>网址：</a:t>
            </a:r>
            <a:r>
              <a:rPr lang="en-US" altLang="zh-CN" sz="2200" dirty="0">
                <a:hlinkClick r:id="rId2"/>
              </a:rPr>
              <a:t>https://sfs.jste.net.cn/uids/index.jsp</a:t>
            </a:r>
            <a:endParaRPr lang="en-US" altLang="zh-CN" sz="2200" dirty="0"/>
          </a:p>
          <a:p>
            <a:pPr lvl="1"/>
            <a:r>
              <a:rPr lang="zh-CN" altLang="en-US" sz="2200" dirty="0"/>
              <a:t>用户名：</a:t>
            </a:r>
            <a:r>
              <a:rPr lang="en-US" altLang="zh-CN" sz="2200" dirty="0"/>
              <a:t>lsz+</a:t>
            </a:r>
            <a:r>
              <a:rPr lang="zh-CN" altLang="en-US" sz="2200" dirty="0"/>
              <a:t>个人职工号（如</a:t>
            </a:r>
            <a:r>
              <a:rPr lang="en-US" altLang="zh-CN" sz="2200" dirty="0"/>
              <a:t>lsz112013</a:t>
            </a:r>
            <a:r>
              <a:rPr lang="zh-CN" altLang="en-US" sz="2200" dirty="0"/>
              <a:t>）</a:t>
            </a:r>
            <a:endParaRPr lang="en-US" altLang="zh-CN" sz="2200" dirty="0"/>
          </a:p>
          <a:p>
            <a:pPr marL="457200" lvl="1" indent="0">
              <a:buNone/>
            </a:pPr>
            <a:r>
              <a:rPr lang="zh-CN" altLang="en-US" sz="2200" dirty="0"/>
              <a:t>密码：均为</a:t>
            </a:r>
            <a:r>
              <a:rPr lang="en-US" altLang="zh-CN" sz="2200" dirty="0"/>
              <a:t>lsz123123</a:t>
            </a:r>
          </a:p>
          <a:p>
            <a:pPr marL="457200" lvl="1" indent="0">
              <a:buNone/>
            </a:pPr>
            <a:r>
              <a:rPr lang="zh-CN" altLang="en-US" sz="2200" dirty="0">
                <a:solidFill>
                  <a:srgbClr val="FFC000"/>
                </a:solidFill>
              </a:rPr>
              <a:t>注：请初次登陆系统修改密码及绑定邮箱，便于后期填报与找回密码。</a:t>
            </a:r>
            <a:endParaRPr lang="en-US" altLang="zh-CN" sz="2000" dirty="0"/>
          </a:p>
          <a:p>
            <a:pPr marL="457200" lvl="1" indent="0">
              <a:buNone/>
            </a:pPr>
            <a:endParaRPr lang="en-US" altLang="zh-CN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4710" y="452719"/>
            <a:ext cx="7055380" cy="933112"/>
          </a:xfrm>
        </p:spPr>
        <p:txBody>
          <a:bodyPr/>
          <a:lstStyle/>
          <a:p>
            <a:r>
              <a:rPr lang="zh-CN" altLang="en-US" dirty="0">
                <a:latin typeface="+mn-ea"/>
                <a:ea typeface="+mn-ea"/>
              </a:rPr>
              <a:t>二级院系管理员账号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7700" y="2130185"/>
            <a:ext cx="6711654" cy="3819095"/>
          </a:xfrm>
        </p:spPr>
        <p:txBody>
          <a:bodyPr>
            <a:normAutofit/>
          </a:bodyPr>
          <a:lstStyle/>
          <a:p>
            <a:r>
              <a:rPr lang="zh-CN" altLang="en-US" sz="2400" dirty="0">
                <a:solidFill>
                  <a:srgbClr val="FFC000"/>
                </a:solidFill>
              </a:rPr>
              <a:t>学生信息管理</a:t>
            </a:r>
            <a:endParaRPr lang="en-US" altLang="zh-CN" sz="2400" dirty="0">
              <a:solidFill>
                <a:srgbClr val="FFC000"/>
              </a:solidFill>
            </a:endParaRPr>
          </a:p>
          <a:p>
            <a:pPr lvl="1"/>
            <a:r>
              <a:rPr lang="zh-CN" altLang="en-US" sz="2200" dirty="0"/>
              <a:t>录入和导入学生信息（学生基本信息、教育实践相关信息、学生扩展信息、电子照片）。</a:t>
            </a:r>
            <a:endParaRPr lang="en-US" altLang="zh-CN" sz="2200" dirty="0"/>
          </a:p>
          <a:p>
            <a:pPr lvl="1"/>
            <a:r>
              <a:rPr lang="zh-CN" altLang="en-US" sz="2000" dirty="0"/>
              <a:t>修改未提交的学生信息。</a:t>
            </a:r>
            <a:endParaRPr lang="en-US" altLang="zh-CN" sz="2000" i="1" strike="sngStrike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457200" lvl="1" indent="0">
              <a:buNone/>
            </a:pPr>
            <a:endParaRPr lang="en-US" altLang="zh-CN" sz="2200" i="1" strike="sngStrike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zh-CN" altLang="en-US" sz="2200" dirty="0">
                <a:solidFill>
                  <a:srgbClr val="FFC000"/>
                </a:solidFill>
              </a:rPr>
              <a:t>统计报表</a:t>
            </a:r>
            <a:endParaRPr lang="en-US" altLang="zh-CN" sz="2200" dirty="0">
              <a:solidFill>
                <a:srgbClr val="FFC000"/>
              </a:solidFill>
            </a:endParaRPr>
          </a:p>
          <a:p>
            <a:pPr lvl="1"/>
            <a:r>
              <a:rPr lang="zh-CN" altLang="en-US" sz="2000" dirty="0"/>
              <a:t>学生信息填报进度、培养类别、异动、转专业人数、学校各专业人数统计。</a:t>
            </a:r>
            <a:endParaRPr lang="en-US" altLang="zh-CN" sz="2000" dirty="0"/>
          </a:p>
          <a:p>
            <a:pPr marL="457200" lvl="1" indent="0">
              <a:buNone/>
            </a:pPr>
            <a:endParaRPr lang="en-US" altLang="zh-CN" sz="2000" dirty="0"/>
          </a:p>
        </p:txBody>
      </p:sp>
      <p:sp>
        <p:nvSpPr>
          <p:cNvPr id="4" name="文本框 3"/>
          <p:cNvSpPr txBox="1"/>
          <p:nvPr/>
        </p:nvSpPr>
        <p:spPr>
          <a:xfrm>
            <a:off x="1187624" y="1527175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FFC000"/>
                </a:solidFill>
              </a:rPr>
              <a:t>权限：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4710" y="404664"/>
            <a:ext cx="7055380" cy="1400530"/>
          </a:xfrm>
        </p:spPr>
        <p:txBody>
          <a:bodyPr/>
          <a:lstStyle/>
          <a:p>
            <a:r>
              <a:rPr lang="zh-CN" altLang="en-US" dirty="0"/>
              <a:t>现阶段完成事项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7700" y="1700808"/>
            <a:ext cx="7416708" cy="4195481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latin typeface="+mj-ea"/>
              </a:rPr>
              <a:t>2023</a:t>
            </a:r>
            <a:r>
              <a:rPr lang="zh-CN" altLang="en-US" sz="2400" dirty="0">
                <a:latin typeface="+mj-ea"/>
              </a:rPr>
              <a:t>级新生基本信息录入及电子照片导入工作</a:t>
            </a:r>
            <a:endParaRPr lang="en-US" altLang="zh-CN" sz="2400" dirty="0">
              <a:latin typeface="+mj-ea"/>
            </a:endParaRPr>
          </a:p>
          <a:p>
            <a:pPr marL="0" indent="0">
              <a:buNone/>
            </a:pPr>
            <a:r>
              <a:rPr lang="en-US" altLang="zh-CN" sz="2400" dirty="0">
                <a:latin typeface="+mj-ea"/>
              </a:rPr>
              <a:t>	</a:t>
            </a:r>
            <a:r>
              <a:rPr lang="zh-CN" altLang="en-US" sz="2400" dirty="0">
                <a:latin typeface="+mj-ea"/>
              </a:rPr>
              <a:t>截止时间：</a:t>
            </a:r>
            <a:r>
              <a:rPr lang="en-US" altLang="zh-CN" sz="2400" dirty="0">
                <a:latin typeface="+mj-ea"/>
              </a:rPr>
              <a:t>10</a:t>
            </a:r>
            <a:r>
              <a:rPr lang="zh-CN" altLang="en-US" sz="2400" dirty="0">
                <a:latin typeface="+mj-ea"/>
              </a:rPr>
              <a:t>月</a:t>
            </a:r>
            <a:r>
              <a:rPr lang="en-US" altLang="zh-CN" sz="2400" dirty="0">
                <a:latin typeface="+mj-ea"/>
              </a:rPr>
              <a:t>13</a:t>
            </a:r>
            <a:r>
              <a:rPr lang="zh-CN" altLang="en-US" sz="2400" dirty="0">
                <a:latin typeface="+mj-ea"/>
              </a:rPr>
              <a:t>日</a:t>
            </a:r>
          </a:p>
          <a:p>
            <a:r>
              <a:rPr lang="en-US" altLang="zh-CN" sz="2400" dirty="0">
                <a:latin typeface="+mj-ea"/>
              </a:rPr>
              <a:t>2024</a:t>
            </a:r>
            <a:r>
              <a:rPr lang="zh-CN" altLang="en-US" sz="2400" dirty="0">
                <a:latin typeface="+mj-ea"/>
              </a:rPr>
              <a:t>届毕业生基本功考核成绩、教育实践资料、教育实践相关信息组织、收集及填报。</a:t>
            </a:r>
            <a:endParaRPr lang="en-US" altLang="zh-CN" sz="2400" dirty="0">
              <a:latin typeface="+mj-ea"/>
            </a:endParaRPr>
          </a:p>
          <a:p>
            <a:pPr marL="0" indent="0">
              <a:buNone/>
            </a:pPr>
            <a:r>
              <a:rPr lang="zh-CN" altLang="en-US" sz="2400" dirty="0">
                <a:latin typeface="+mj-ea"/>
              </a:rPr>
              <a:t>（</a:t>
            </a:r>
            <a:r>
              <a:rPr lang="zh-CN" altLang="en-US" sz="2400" dirty="0">
                <a:solidFill>
                  <a:srgbClr val="FFC000"/>
                </a:solidFill>
                <a:latin typeface="+mj-ea"/>
              </a:rPr>
              <a:t>详见“附件二 </a:t>
            </a:r>
            <a:r>
              <a:rPr lang="en-US" altLang="zh-CN" sz="2400" dirty="0">
                <a:solidFill>
                  <a:srgbClr val="FFC000"/>
                </a:solidFill>
                <a:latin typeface="+mj-ea"/>
              </a:rPr>
              <a:t>2024</a:t>
            </a:r>
            <a:r>
              <a:rPr lang="zh-CN" altLang="en-US" sz="2400" dirty="0">
                <a:solidFill>
                  <a:srgbClr val="FFC000"/>
                </a:solidFill>
                <a:latin typeface="+mj-ea"/>
              </a:rPr>
              <a:t>届毕业生相关报送模块说明”</a:t>
            </a:r>
            <a:r>
              <a:rPr lang="zh-CN" altLang="en-US" sz="2400" dirty="0">
                <a:latin typeface="+mj-ea"/>
              </a:rPr>
              <a:t>）</a:t>
            </a:r>
            <a:endParaRPr lang="en-US" altLang="zh-CN" sz="2400" dirty="0">
              <a:latin typeface="+mj-ea"/>
            </a:endParaRPr>
          </a:p>
          <a:p>
            <a:pPr marL="0" indent="0">
              <a:buNone/>
            </a:pPr>
            <a:r>
              <a:rPr lang="en-US" altLang="zh-CN" sz="2400" dirty="0">
                <a:latin typeface="+mj-ea"/>
              </a:rPr>
              <a:t>	</a:t>
            </a:r>
            <a:r>
              <a:rPr lang="zh-CN" altLang="en-US" sz="2400" dirty="0">
                <a:latin typeface="+mj-ea"/>
              </a:rPr>
              <a:t>截止时间：根据学院实习时间提前布置及组织，最迟期限为</a:t>
            </a:r>
            <a:r>
              <a:rPr lang="en-US" altLang="zh-CN" sz="2400" dirty="0">
                <a:latin typeface="+mj-ea"/>
              </a:rPr>
              <a:t>4</a:t>
            </a:r>
            <a:r>
              <a:rPr lang="zh-CN" altLang="en-US" sz="2400" dirty="0">
                <a:latin typeface="+mj-ea"/>
              </a:rPr>
              <a:t>月</a:t>
            </a:r>
            <a:r>
              <a:rPr lang="en-US" altLang="zh-CN" sz="2400" dirty="0">
                <a:latin typeface="+mj-ea"/>
              </a:rPr>
              <a:t>30</a:t>
            </a:r>
            <a:r>
              <a:rPr lang="zh-CN" altLang="en-US" sz="2400" dirty="0">
                <a:latin typeface="+mj-ea"/>
              </a:rPr>
              <a:t>日。</a:t>
            </a:r>
          </a:p>
          <a:p>
            <a:pPr marL="0" indent="0">
              <a:buNone/>
            </a:pPr>
            <a:endParaRPr lang="en-US" altLang="zh-CN" sz="2400" dirty="0">
              <a:latin typeface="+mj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参考文档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注意事项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7700" y="1268760"/>
            <a:ext cx="6711654" cy="525658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zh-CN" altLang="en-US" sz="2400" dirty="0">
                <a:solidFill>
                  <a:srgbClr val="FFC000"/>
                </a:solidFill>
              </a:rPr>
              <a:t>社招生是否参与采集？要求与普通师范生一致吗？</a:t>
            </a:r>
            <a:endParaRPr lang="en-US" altLang="zh-CN" sz="2400" dirty="0">
              <a:solidFill>
                <a:srgbClr val="FFC000"/>
              </a:solidFill>
            </a:endParaRPr>
          </a:p>
          <a:p>
            <a:pPr lvl="1" algn="just"/>
            <a:r>
              <a:rPr lang="zh-CN" altLang="en-US" sz="2100" dirty="0"/>
              <a:t>师范类社招生参与师范生平台填报，并且所有培养要求与普通师范类考生完全一致，包括后期的毕业生教育实践等模块的培养及填报，目前</a:t>
            </a:r>
            <a:r>
              <a:rPr lang="en-US" altLang="zh-CN" sz="2100" dirty="0"/>
              <a:t>2023</a:t>
            </a:r>
            <a:r>
              <a:rPr lang="zh-CN" altLang="en-US" sz="2100" dirty="0"/>
              <a:t>级社招生如之前有遗漏的，请补充报送。</a:t>
            </a:r>
            <a:endParaRPr lang="en-US" altLang="zh-CN" sz="2100" dirty="0"/>
          </a:p>
          <a:p>
            <a:pPr algn="just"/>
            <a:r>
              <a:rPr lang="zh-CN" altLang="en-US" sz="2400" dirty="0">
                <a:solidFill>
                  <a:srgbClr val="FFC000"/>
                </a:solidFill>
              </a:rPr>
              <a:t>学生的账号除了填报“教育实践相关信息”外，是否可以修改个人的基本信息和扩展信息？</a:t>
            </a:r>
            <a:endParaRPr lang="en-US" altLang="zh-CN" sz="2400" dirty="0">
              <a:solidFill>
                <a:srgbClr val="FFC000"/>
              </a:solidFill>
            </a:endParaRPr>
          </a:p>
          <a:p>
            <a:pPr lvl="1" algn="just"/>
            <a:r>
              <a:rPr lang="zh-CN" altLang="en-US" sz="2100" dirty="0"/>
              <a:t>学生的账号只允许填报“教育实践相关信息”，不允许修改个人基本信息和扩展信息。</a:t>
            </a:r>
            <a:endParaRPr lang="en-US" altLang="zh-CN" sz="2400" dirty="0">
              <a:solidFill>
                <a:srgbClr val="FFC000"/>
              </a:solidFill>
            </a:endParaRPr>
          </a:p>
          <a:p>
            <a:pPr algn="just"/>
            <a:r>
              <a:rPr lang="zh-CN" altLang="en-US" sz="2400" dirty="0">
                <a:solidFill>
                  <a:srgbClr val="FFC000"/>
                </a:solidFill>
              </a:rPr>
              <a:t>二级部门账号是否和学校管理员的权限一致？</a:t>
            </a:r>
            <a:endParaRPr lang="en-US" altLang="zh-CN" sz="2400" dirty="0">
              <a:solidFill>
                <a:srgbClr val="FFC000"/>
              </a:solidFill>
            </a:endParaRPr>
          </a:p>
          <a:p>
            <a:pPr lvl="1"/>
            <a:r>
              <a:rPr lang="zh-CN" altLang="en-US" sz="2100" dirty="0"/>
              <a:t>二级部门的账号允许录入和导入学生信息（学生基本信息、教育实践相关信息、学生扩展信息）；允许修改未提交的学生信息。不允许删除和提交学生信息</a:t>
            </a:r>
            <a:r>
              <a:rPr lang="en-US" altLang="zh-CN" sz="2100" dirty="0"/>
              <a:t>,</a:t>
            </a:r>
            <a:r>
              <a:rPr lang="zh-CN" altLang="en-US" sz="2100" dirty="0"/>
              <a:t>学校管理员可删除和提交学生信息。</a:t>
            </a:r>
            <a:endParaRPr lang="en-US" altLang="zh-CN" sz="2100" dirty="0"/>
          </a:p>
          <a:p>
            <a:pPr lvl="1"/>
            <a:r>
              <a:rPr lang="zh-CN" altLang="en-US" sz="2100" dirty="0"/>
              <a:t>已提交的学生信息不允许删除。</a:t>
            </a:r>
            <a:endParaRPr lang="en-US" altLang="zh-CN" sz="2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注意事项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7700" y="980728"/>
            <a:ext cx="6711654" cy="525658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altLang="zh-CN" sz="2400" dirty="0">
              <a:solidFill>
                <a:srgbClr val="FFC000"/>
              </a:solidFill>
            </a:endParaRPr>
          </a:p>
          <a:p>
            <a:r>
              <a:rPr lang="en-US" altLang="zh-CN" sz="2400" dirty="0">
                <a:solidFill>
                  <a:srgbClr val="FFC000"/>
                </a:solidFill>
              </a:rPr>
              <a:t>Excel</a:t>
            </a:r>
            <a:r>
              <a:rPr lang="zh-CN" altLang="en-US" sz="2400" dirty="0">
                <a:solidFill>
                  <a:srgbClr val="FFC000"/>
                </a:solidFill>
              </a:rPr>
              <a:t>导入提示户籍地填写不正确。</a:t>
            </a:r>
            <a:endParaRPr lang="en-US" altLang="zh-CN" sz="2400" dirty="0">
              <a:solidFill>
                <a:srgbClr val="FFC000"/>
              </a:solidFill>
            </a:endParaRPr>
          </a:p>
          <a:p>
            <a:pPr lvl="1"/>
            <a:r>
              <a:rPr lang="zh-CN" altLang="en-US" sz="2100" dirty="0"/>
              <a:t>可能是行政区划名称不正确，可以参考系统帮助中的“行政区划”表中的行政区划名称。</a:t>
            </a:r>
            <a:endParaRPr lang="en-US" altLang="zh-CN" sz="2100" dirty="0"/>
          </a:p>
          <a:p>
            <a:pPr lvl="1"/>
            <a:r>
              <a:rPr lang="zh-CN" altLang="en-US" sz="2100" dirty="0"/>
              <a:t>注：</a:t>
            </a:r>
            <a:r>
              <a:rPr lang="zh-CN" altLang="zh-CN" sz="2100" dirty="0"/>
              <a:t>江苏省内填写：江苏省</a:t>
            </a:r>
            <a:r>
              <a:rPr lang="en-US" altLang="zh-CN" sz="2100" dirty="0"/>
              <a:t>xx</a:t>
            </a:r>
            <a:r>
              <a:rPr lang="zh-CN" altLang="zh-CN" sz="2100" dirty="0"/>
              <a:t>市</a:t>
            </a:r>
            <a:r>
              <a:rPr lang="en-US" altLang="zh-CN" sz="2100" dirty="0"/>
              <a:t>xx</a:t>
            </a:r>
            <a:r>
              <a:rPr lang="zh-CN" altLang="zh-CN" sz="2100" dirty="0"/>
              <a:t>县（市、区）；其他省份填写：</a:t>
            </a:r>
            <a:r>
              <a:rPr lang="en-US" altLang="zh-CN" sz="2100" dirty="0"/>
              <a:t> xx</a:t>
            </a:r>
            <a:r>
              <a:rPr lang="zh-CN" altLang="zh-CN" sz="2100" dirty="0"/>
              <a:t>省。请</a:t>
            </a:r>
            <a:r>
              <a:rPr lang="zh-CN" altLang="en-US" sz="2100" dirty="0"/>
              <a:t>参见师范生系统右上角的“帮助文档”。</a:t>
            </a:r>
            <a:endParaRPr lang="en-US" altLang="zh-CN" sz="2100" dirty="0"/>
          </a:p>
          <a:p>
            <a:pPr lvl="1"/>
            <a:endParaRPr lang="en-US" altLang="zh-CN" sz="2100" dirty="0"/>
          </a:p>
          <a:p>
            <a:pPr marL="0" indent="0">
              <a:buNone/>
            </a:pPr>
            <a:endParaRPr lang="en-US" altLang="zh-CN" sz="2400" dirty="0">
              <a:solidFill>
                <a:srgbClr val="FFC000"/>
              </a:solidFill>
            </a:endParaRPr>
          </a:p>
          <a:p>
            <a:endParaRPr lang="en-US" altLang="zh-CN" sz="2400" dirty="0">
              <a:solidFill>
                <a:srgbClr val="FFC000"/>
              </a:solidFill>
            </a:endParaRPr>
          </a:p>
          <a:p>
            <a:r>
              <a:rPr lang="zh-CN" altLang="en-US" sz="2400" dirty="0">
                <a:solidFill>
                  <a:srgbClr val="FFC000"/>
                </a:solidFill>
              </a:rPr>
              <a:t>学生信息中“生源城乡类”如何确定。</a:t>
            </a:r>
            <a:endParaRPr lang="en-US" altLang="zh-CN" sz="2400" dirty="0">
              <a:solidFill>
                <a:srgbClr val="FFC000"/>
              </a:solidFill>
            </a:endParaRPr>
          </a:p>
          <a:p>
            <a:pPr lvl="1"/>
            <a:r>
              <a:rPr lang="zh-CN" altLang="en-US" sz="2100" dirty="0"/>
              <a:t>生源城乡类包含：城镇、农村。</a:t>
            </a:r>
            <a:endParaRPr lang="en-US" altLang="zh-CN" sz="2100" dirty="0"/>
          </a:p>
          <a:p>
            <a:r>
              <a:rPr lang="zh-CN" altLang="en-US" sz="2400" dirty="0">
                <a:solidFill>
                  <a:srgbClr val="FFC000"/>
                </a:solidFill>
              </a:rPr>
              <a:t>学生的照片格式的要求？</a:t>
            </a:r>
            <a:endParaRPr lang="en-US" altLang="zh-CN" sz="2400" dirty="0">
              <a:solidFill>
                <a:srgbClr val="FFC000"/>
              </a:solidFill>
            </a:endParaRPr>
          </a:p>
          <a:p>
            <a:pPr lvl="1"/>
            <a:r>
              <a:rPr lang="zh-CN" altLang="en-US" sz="2100" dirty="0">
                <a:latin typeface="+mn-ea"/>
                <a:ea typeface="+mn-ea"/>
              </a:rPr>
              <a:t>照片要求：正面免冠，清晰非自拍，</a:t>
            </a:r>
            <a:r>
              <a:rPr lang="en-US" altLang="zh-CN" sz="2100" dirty="0">
                <a:latin typeface="+mn-ea"/>
                <a:ea typeface="+mn-ea"/>
              </a:rPr>
              <a:t>jpg</a:t>
            </a:r>
            <a:r>
              <a:rPr lang="zh-CN" altLang="en-US" sz="2100" dirty="0">
                <a:latin typeface="+mn-ea"/>
                <a:ea typeface="+mn-ea"/>
              </a:rPr>
              <a:t>或</a:t>
            </a:r>
            <a:r>
              <a:rPr lang="en-US" altLang="zh-CN" sz="2100" dirty="0">
                <a:latin typeface="+mn-ea"/>
                <a:ea typeface="+mn-ea"/>
              </a:rPr>
              <a:t>jpeg</a:t>
            </a:r>
            <a:r>
              <a:rPr lang="zh-CN" altLang="en-US" sz="2100" dirty="0">
                <a:latin typeface="+mn-ea"/>
                <a:ea typeface="+mn-ea"/>
              </a:rPr>
              <a:t>格式，分辨率</a:t>
            </a:r>
            <a:r>
              <a:rPr lang="en-US" altLang="zh-CN" sz="2100" dirty="0">
                <a:latin typeface="+mn-ea"/>
                <a:ea typeface="+mn-ea"/>
              </a:rPr>
              <a:t>300</a:t>
            </a:r>
            <a:r>
              <a:rPr lang="zh-CN" altLang="en-US" sz="2100" dirty="0">
                <a:latin typeface="+mn-ea"/>
                <a:ea typeface="+mn-ea"/>
              </a:rPr>
              <a:t>像素以上，建议尺寸：</a:t>
            </a:r>
            <a:r>
              <a:rPr lang="en-US" altLang="zh-CN" sz="2100" dirty="0">
                <a:latin typeface="+mn-ea"/>
                <a:ea typeface="+mn-ea"/>
              </a:rPr>
              <a:t>413*626</a:t>
            </a:r>
            <a:r>
              <a:rPr lang="zh-CN" altLang="en-US" sz="2100" dirty="0">
                <a:latin typeface="+mn-ea"/>
                <a:ea typeface="+mn-ea"/>
              </a:rPr>
              <a:t>，宽度 </a:t>
            </a:r>
            <a:r>
              <a:rPr lang="en-US" altLang="zh-CN" sz="2100" dirty="0">
                <a:latin typeface="+mn-ea"/>
                <a:ea typeface="+mn-ea"/>
              </a:rPr>
              <a:t>413</a:t>
            </a:r>
            <a:r>
              <a:rPr lang="zh-CN" altLang="en-US" sz="2100" dirty="0">
                <a:latin typeface="+mn-ea"/>
                <a:ea typeface="+mn-ea"/>
              </a:rPr>
              <a:t>像素，高度 </a:t>
            </a:r>
            <a:r>
              <a:rPr lang="en-US" altLang="zh-CN" sz="2100" dirty="0">
                <a:latin typeface="+mn-ea"/>
                <a:ea typeface="+mn-ea"/>
              </a:rPr>
              <a:t>626</a:t>
            </a:r>
            <a:r>
              <a:rPr lang="zh-CN" altLang="en-US" sz="2100" dirty="0">
                <a:latin typeface="+mn-ea"/>
                <a:ea typeface="+mn-ea"/>
              </a:rPr>
              <a:t>像素。蓝色背景。单个照片大小不超过</a:t>
            </a:r>
            <a:r>
              <a:rPr lang="en-US" altLang="zh-CN" sz="2100" dirty="0">
                <a:latin typeface="+mn-ea"/>
                <a:ea typeface="+mn-ea"/>
              </a:rPr>
              <a:t>1MB</a:t>
            </a:r>
            <a:r>
              <a:rPr lang="zh-CN" altLang="en-US" sz="2100" dirty="0">
                <a:latin typeface="+mn-ea"/>
                <a:ea typeface="+mn-ea"/>
              </a:rPr>
              <a:t>。</a:t>
            </a:r>
            <a:endParaRPr lang="en-US" altLang="zh-CN" sz="2100" dirty="0">
              <a:latin typeface="+mn-ea"/>
              <a:ea typeface="+mn-ea"/>
            </a:endParaRPr>
          </a:p>
          <a:p>
            <a:pPr lvl="1"/>
            <a:r>
              <a:rPr lang="zh-CN" altLang="en-US" sz="2100" dirty="0">
                <a:latin typeface="+mn-ea"/>
                <a:ea typeface="+mn-ea"/>
              </a:rPr>
              <a:t>教务处会提供学生电子照片，电子照片以学号命名，照片均为学生参加英语四六级所摄，若无此学生照片请学生按照要求自行拍摄并汇总至学院，学院完成导入工作。</a:t>
            </a:r>
            <a:endParaRPr lang="en-US" altLang="zh-CN" sz="2100" dirty="0">
              <a:latin typeface="+mn-ea"/>
              <a:ea typeface="+mn-ea"/>
            </a:endParaRPr>
          </a:p>
          <a:p>
            <a:pPr lvl="1"/>
            <a:r>
              <a:rPr lang="zh-CN" altLang="en-US" sz="2400" dirty="0">
                <a:solidFill>
                  <a:srgbClr val="FFC000"/>
                </a:solidFill>
              </a:rPr>
              <a:t>本次新生照片待采集完毕后，后期提供给学院进行核对及补充上传，学生基本信息先采集填报进系统。</a:t>
            </a:r>
            <a:endParaRPr lang="en-US" altLang="zh-CN" sz="2400" dirty="0">
              <a:solidFill>
                <a:srgbClr val="FFC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564904"/>
            <a:ext cx="5724128" cy="76477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mI5YmI0Nzk0MWZlNzA0NjA1ZTY3Mzk0NTFiM2VjZmQifQ=="/>
  <p:tag name="KSO_WPP_MARK_KEY" val="43357ac0-be30-4c45-9323-b5d6b4e0f2e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离子">
  <a:themeElements>
    <a:clrScheme name="离子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离子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离子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</TotalTime>
  <Words>1028</Words>
  <Application>Microsoft Office PowerPoint</Application>
  <PresentationFormat>全屏显示(4:3)</PresentationFormat>
  <Paragraphs>96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3" baseType="lpstr">
      <vt:lpstr>等线</vt:lpstr>
      <vt:lpstr>宋体</vt:lpstr>
      <vt:lpstr>Arial</vt:lpstr>
      <vt:lpstr>Century Gothic</vt:lpstr>
      <vt:lpstr>Wingdings 3</vt:lpstr>
      <vt:lpstr>离子</vt:lpstr>
      <vt:lpstr>江苏省师范生培养信息系统</vt:lpstr>
      <vt:lpstr>信息管理</vt:lpstr>
      <vt:lpstr>学生信息填报流程</vt:lpstr>
      <vt:lpstr>二级部门管理员</vt:lpstr>
      <vt:lpstr>二级院系管理员账号</vt:lpstr>
      <vt:lpstr>现阶段完成事项</vt:lpstr>
      <vt:lpstr>参考文档</vt:lpstr>
      <vt:lpstr>注意事项</vt:lpstr>
      <vt:lpstr>注意事项</vt:lpstr>
      <vt:lpstr>操作系统</vt:lpstr>
      <vt:lpstr>操作步骤——学生基本信息</vt:lpstr>
      <vt:lpstr>操作步骤——学生基本信息</vt:lpstr>
      <vt:lpstr>操作步骤——电子照片导入</vt:lpstr>
      <vt:lpstr>操作步骤——电子照片导入</vt:lpstr>
      <vt:lpstr>操作步骤——学生基本信息</vt:lpstr>
      <vt:lpstr>平台交流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2013江苏省教师网络培训系统介绍</dc:title>
  <dc:creator>prancema</dc:creator>
  <cp:lastModifiedBy>a4140</cp:lastModifiedBy>
  <cp:revision>417</cp:revision>
  <dcterms:created xsi:type="dcterms:W3CDTF">2013-05-21T08:34:00Z</dcterms:created>
  <dcterms:modified xsi:type="dcterms:W3CDTF">2023-09-28T07:25:52Z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2052-11.1.0.12598</vt:lpwstr>
  </property>
  <property fmtid="{D5CDD505-2E9C-101B-9397-08002B2CF9AE}" pid="3" name="ICV">
    <vt:lpwstr>F35936B73AEE483AB325150265D72ABB</vt:lpwstr>
  </property>
</Properties>
</file>