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49" r:id="rId3"/>
    <p:sldId id="263" r:id="rId4"/>
    <p:sldId id="257" r:id="rId5"/>
    <p:sldId id="262" r:id="rId6"/>
    <p:sldId id="258" r:id="rId7"/>
    <p:sldId id="259" r:id="rId8"/>
    <p:sldId id="260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73" r:id="rId20"/>
    <p:sldId id="274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4" Type="http://schemas.openxmlformats.org/officeDocument/2006/relationships/tableStyles" Target="tableStyles.xml"/><Relationship Id="rId93" Type="http://schemas.openxmlformats.org/officeDocument/2006/relationships/viewProps" Target="viewProps.xml"/><Relationship Id="rId92" Type="http://schemas.openxmlformats.org/officeDocument/2006/relationships/presProps" Target="presProps.xml"/><Relationship Id="rId91" Type="http://schemas.openxmlformats.org/officeDocument/2006/relationships/slide" Target="slides/slide89.xml"/><Relationship Id="rId90" Type="http://schemas.openxmlformats.org/officeDocument/2006/relationships/slide" Target="slides/slide88.xml"/><Relationship Id="rId9" Type="http://schemas.openxmlformats.org/officeDocument/2006/relationships/slide" Target="slides/slide7.xml"/><Relationship Id="rId89" Type="http://schemas.openxmlformats.org/officeDocument/2006/relationships/slide" Target="slides/slide87.xml"/><Relationship Id="rId88" Type="http://schemas.openxmlformats.org/officeDocument/2006/relationships/slide" Target="slides/slide86.xml"/><Relationship Id="rId87" Type="http://schemas.openxmlformats.org/officeDocument/2006/relationships/slide" Target="slides/slide85.xml"/><Relationship Id="rId86" Type="http://schemas.openxmlformats.org/officeDocument/2006/relationships/slide" Target="slides/slide84.xml"/><Relationship Id="rId85" Type="http://schemas.openxmlformats.org/officeDocument/2006/relationships/slide" Target="slides/slide83.xml"/><Relationship Id="rId84" Type="http://schemas.openxmlformats.org/officeDocument/2006/relationships/slide" Target="slides/slide82.xml"/><Relationship Id="rId83" Type="http://schemas.openxmlformats.org/officeDocument/2006/relationships/slide" Target="slides/slide81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1.xml"/><Relationship Id="rId2" Type="http://schemas.openxmlformats.org/officeDocument/2006/relationships/image" Target="../media/image10.png"/><Relationship Id="rId1" Type="http://schemas.openxmlformats.org/officeDocument/2006/relationships/tags" Target="../tags/tag8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2" Type="http://schemas.openxmlformats.org/officeDocument/2006/relationships/image" Target="../media/image11.png"/><Relationship Id="rId1" Type="http://schemas.openxmlformats.org/officeDocument/2006/relationships/tags" Target="../tags/tag8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5.xml"/><Relationship Id="rId2" Type="http://schemas.openxmlformats.org/officeDocument/2006/relationships/image" Target="../media/image12.png"/><Relationship Id="rId1" Type="http://schemas.openxmlformats.org/officeDocument/2006/relationships/tags" Target="../tags/tag8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7.xml"/><Relationship Id="rId2" Type="http://schemas.openxmlformats.org/officeDocument/2006/relationships/image" Target="../media/image13.png"/><Relationship Id="rId1" Type="http://schemas.openxmlformats.org/officeDocument/2006/relationships/tags" Target="../tags/tag8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9.xml"/><Relationship Id="rId2" Type="http://schemas.openxmlformats.org/officeDocument/2006/relationships/image" Target="../media/image14.png"/><Relationship Id="rId1" Type="http://schemas.openxmlformats.org/officeDocument/2006/relationships/tags" Target="../tags/tag8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1.xml"/><Relationship Id="rId2" Type="http://schemas.openxmlformats.org/officeDocument/2006/relationships/image" Target="../media/image15.png"/><Relationship Id="rId1" Type="http://schemas.openxmlformats.org/officeDocument/2006/relationships/tags" Target="../tags/tag90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3.xml"/><Relationship Id="rId2" Type="http://schemas.openxmlformats.org/officeDocument/2006/relationships/image" Target="../media/image16.png"/><Relationship Id="rId1" Type="http://schemas.openxmlformats.org/officeDocument/2006/relationships/tags" Target="../tags/tag9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5.xml"/><Relationship Id="rId2" Type="http://schemas.openxmlformats.org/officeDocument/2006/relationships/image" Target="../media/image17.png"/><Relationship Id="rId1" Type="http://schemas.openxmlformats.org/officeDocument/2006/relationships/tags" Target="../tags/tag94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7.xml"/><Relationship Id="rId2" Type="http://schemas.openxmlformats.org/officeDocument/2006/relationships/image" Target="../media/image18.png"/><Relationship Id="rId1" Type="http://schemas.openxmlformats.org/officeDocument/2006/relationships/tags" Target="../tags/tag9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9.xml"/><Relationship Id="rId2" Type="http://schemas.openxmlformats.org/officeDocument/2006/relationships/image" Target="../media/image19.png"/><Relationship Id="rId1" Type="http://schemas.openxmlformats.org/officeDocument/2006/relationships/tags" Target="../tags/tag9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image" Target="../media/image2.png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1.xml"/><Relationship Id="rId2" Type="http://schemas.openxmlformats.org/officeDocument/2006/relationships/image" Target="../media/image20.png"/><Relationship Id="rId1" Type="http://schemas.openxmlformats.org/officeDocument/2006/relationships/tags" Target="../tags/tag100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3.xml"/><Relationship Id="rId2" Type="http://schemas.openxmlformats.org/officeDocument/2006/relationships/image" Target="../media/image21.png"/><Relationship Id="rId1" Type="http://schemas.openxmlformats.org/officeDocument/2006/relationships/tags" Target="../tags/tag10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5.xml"/><Relationship Id="rId2" Type="http://schemas.openxmlformats.org/officeDocument/2006/relationships/image" Target="../media/image22.png"/><Relationship Id="rId1" Type="http://schemas.openxmlformats.org/officeDocument/2006/relationships/tags" Target="../tags/tag104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7.xml"/><Relationship Id="rId2" Type="http://schemas.openxmlformats.org/officeDocument/2006/relationships/image" Target="../media/image23.png"/><Relationship Id="rId1" Type="http://schemas.openxmlformats.org/officeDocument/2006/relationships/tags" Target="../tags/tag106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24.png"/><Relationship Id="rId1" Type="http://schemas.openxmlformats.org/officeDocument/2006/relationships/tags" Target="../tags/tag108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25.png"/><Relationship Id="rId1" Type="http://schemas.openxmlformats.org/officeDocument/2006/relationships/tags" Target="../tags/tag110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3.xml"/><Relationship Id="rId2" Type="http://schemas.openxmlformats.org/officeDocument/2006/relationships/image" Target="../media/image26.png"/><Relationship Id="rId1" Type="http://schemas.openxmlformats.org/officeDocument/2006/relationships/tags" Target="../tags/tag11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5.xml"/><Relationship Id="rId2" Type="http://schemas.openxmlformats.org/officeDocument/2006/relationships/image" Target="../media/image27.png"/><Relationship Id="rId1" Type="http://schemas.openxmlformats.org/officeDocument/2006/relationships/tags" Target="../tags/tag114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7.xml"/><Relationship Id="rId2" Type="http://schemas.openxmlformats.org/officeDocument/2006/relationships/image" Target="../media/image28.png"/><Relationship Id="rId1" Type="http://schemas.openxmlformats.org/officeDocument/2006/relationships/tags" Target="../tags/tag116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9.png"/><Relationship Id="rId1" Type="http://schemas.openxmlformats.org/officeDocument/2006/relationships/tags" Target="../tags/tag11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7.xml"/><Relationship Id="rId2" Type="http://schemas.openxmlformats.org/officeDocument/2006/relationships/image" Target="../media/image3.png"/><Relationship Id="rId1" Type="http://schemas.openxmlformats.org/officeDocument/2006/relationships/tags" Target="../tags/tag66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0.png"/><Relationship Id="rId1" Type="http://schemas.openxmlformats.org/officeDocument/2006/relationships/tags" Target="../tags/tag120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1.png"/><Relationship Id="rId1" Type="http://schemas.openxmlformats.org/officeDocument/2006/relationships/tags" Target="../tags/tag12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32.png"/><Relationship Id="rId1" Type="http://schemas.openxmlformats.org/officeDocument/2006/relationships/tags" Target="../tags/tag124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33.png"/><Relationship Id="rId1" Type="http://schemas.openxmlformats.org/officeDocument/2006/relationships/tags" Target="../tags/tag126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34.png"/><Relationship Id="rId1" Type="http://schemas.openxmlformats.org/officeDocument/2006/relationships/tags" Target="../tags/tag128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35.png"/><Relationship Id="rId1" Type="http://schemas.openxmlformats.org/officeDocument/2006/relationships/tags" Target="../tags/tag130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36.png"/><Relationship Id="rId1" Type="http://schemas.openxmlformats.org/officeDocument/2006/relationships/tags" Target="../tags/tag132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7.png"/><Relationship Id="rId1" Type="http://schemas.openxmlformats.org/officeDocument/2006/relationships/tags" Target="../tags/tag134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8.png"/><Relationship Id="rId1" Type="http://schemas.openxmlformats.org/officeDocument/2006/relationships/tags" Target="../tags/tag136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9.png"/><Relationship Id="rId1" Type="http://schemas.openxmlformats.org/officeDocument/2006/relationships/tags" Target="../tags/tag138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9.xml"/><Relationship Id="rId2" Type="http://schemas.openxmlformats.org/officeDocument/2006/relationships/image" Target="../media/image4.png"/><Relationship Id="rId1" Type="http://schemas.openxmlformats.org/officeDocument/2006/relationships/tags" Target="../tags/tag68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0.png"/><Relationship Id="rId1" Type="http://schemas.openxmlformats.org/officeDocument/2006/relationships/tags" Target="../tags/tag140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1.png"/><Relationship Id="rId1" Type="http://schemas.openxmlformats.org/officeDocument/2006/relationships/tags" Target="../tags/tag142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42.png"/><Relationship Id="rId1" Type="http://schemas.openxmlformats.org/officeDocument/2006/relationships/tags" Target="../tags/tag144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43.png"/><Relationship Id="rId1" Type="http://schemas.openxmlformats.org/officeDocument/2006/relationships/tags" Target="../tags/tag146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image" Target="../media/image44.png"/><Relationship Id="rId1" Type="http://schemas.openxmlformats.org/officeDocument/2006/relationships/tags" Target="../tags/tag148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1.xml"/><Relationship Id="rId2" Type="http://schemas.openxmlformats.org/officeDocument/2006/relationships/image" Target="../media/image45.png"/><Relationship Id="rId1" Type="http://schemas.openxmlformats.org/officeDocument/2006/relationships/tags" Target="../tags/tag150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3.xml"/><Relationship Id="rId2" Type="http://schemas.openxmlformats.org/officeDocument/2006/relationships/image" Target="../media/image46.png"/><Relationship Id="rId1" Type="http://schemas.openxmlformats.org/officeDocument/2006/relationships/tags" Target="../tags/tag152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5.xml"/><Relationship Id="rId2" Type="http://schemas.openxmlformats.org/officeDocument/2006/relationships/image" Target="../media/image47.png"/><Relationship Id="rId1" Type="http://schemas.openxmlformats.org/officeDocument/2006/relationships/tags" Target="../tags/tag154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7.xml"/><Relationship Id="rId2" Type="http://schemas.openxmlformats.org/officeDocument/2006/relationships/image" Target="../media/image48.png"/><Relationship Id="rId1" Type="http://schemas.openxmlformats.org/officeDocument/2006/relationships/tags" Target="../tags/tag156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9.xml"/><Relationship Id="rId2" Type="http://schemas.openxmlformats.org/officeDocument/2006/relationships/image" Target="../media/image49.png"/><Relationship Id="rId1" Type="http://schemas.openxmlformats.org/officeDocument/2006/relationships/tags" Target="../tags/tag158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1.xml"/><Relationship Id="rId2" Type="http://schemas.openxmlformats.org/officeDocument/2006/relationships/image" Target="../media/image5.png"/><Relationship Id="rId1" Type="http://schemas.openxmlformats.org/officeDocument/2006/relationships/tags" Target="../tags/tag70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1.xml"/><Relationship Id="rId2" Type="http://schemas.openxmlformats.org/officeDocument/2006/relationships/image" Target="../media/image50.png"/><Relationship Id="rId1" Type="http://schemas.openxmlformats.org/officeDocument/2006/relationships/tags" Target="../tags/tag160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3.xml"/><Relationship Id="rId2" Type="http://schemas.openxmlformats.org/officeDocument/2006/relationships/image" Target="../media/image51.png"/><Relationship Id="rId1" Type="http://schemas.openxmlformats.org/officeDocument/2006/relationships/tags" Target="../tags/tag162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5.xml"/><Relationship Id="rId2" Type="http://schemas.openxmlformats.org/officeDocument/2006/relationships/image" Target="../media/image52.png"/><Relationship Id="rId1" Type="http://schemas.openxmlformats.org/officeDocument/2006/relationships/tags" Target="../tags/tag164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7.xml"/><Relationship Id="rId2" Type="http://schemas.openxmlformats.org/officeDocument/2006/relationships/image" Target="../media/image53.png"/><Relationship Id="rId1" Type="http://schemas.openxmlformats.org/officeDocument/2006/relationships/tags" Target="../tags/tag166.xm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9.xml"/><Relationship Id="rId2" Type="http://schemas.openxmlformats.org/officeDocument/2006/relationships/image" Target="../media/image54.png"/><Relationship Id="rId1" Type="http://schemas.openxmlformats.org/officeDocument/2006/relationships/tags" Target="../tags/tag168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1.xml"/><Relationship Id="rId2" Type="http://schemas.openxmlformats.org/officeDocument/2006/relationships/image" Target="../media/image55.png"/><Relationship Id="rId1" Type="http://schemas.openxmlformats.org/officeDocument/2006/relationships/tags" Target="../tags/tag170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3.xml"/><Relationship Id="rId2" Type="http://schemas.openxmlformats.org/officeDocument/2006/relationships/image" Target="../media/image56.png"/><Relationship Id="rId1" Type="http://schemas.openxmlformats.org/officeDocument/2006/relationships/tags" Target="../tags/tag172.xml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5.xml"/><Relationship Id="rId2" Type="http://schemas.openxmlformats.org/officeDocument/2006/relationships/image" Target="../media/image57.png"/><Relationship Id="rId1" Type="http://schemas.openxmlformats.org/officeDocument/2006/relationships/tags" Target="../tags/tag174.xml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7.xml"/><Relationship Id="rId2" Type="http://schemas.openxmlformats.org/officeDocument/2006/relationships/image" Target="../media/image58.png"/><Relationship Id="rId1" Type="http://schemas.openxmlformats.org/officeDocument/2006/relationships/tags" Target="../tags/tag176.xml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9.xml"/><Relationship Id="rId2" Type="http://schemas.openxmlformats.org/officeDocument/2006/relationships/image" Target="../media/image59.png"/><Relationship Id="rId1" Type="http://schemas.openxmlformats.org/officeDocument/2006/relationships/tags" Target="../tags/tag17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3.xml"/><Relationship Id="rId2" Type="http://schemas.openxmlformats.org/officeDocument/2006/relationships/image" Target="../media/image6.png"/><Relationship Id="rId1" Type="http://schemas.openxmlformats.org/officeDocument/2006/relationships/tags" Target="../tags/tag72.xml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1.xml"/><Relationship Id="rId2" Type="http://schemas.openxmlformats.org/officeDocument/2006/relationships/image" Target="../media/image60.png"/><Relationship Id="rId1" Type="http://schemas.openxmlformats.org/officeDocument/2006/relationships/tags" Target="../tags/tag180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3.xml"/><Relationship Id="rId2" Type="http://schemas.openxmlformats.org/officeDocument/2006/relationships/image" Target="../media/image61.png"/><Relationship Id="rId1" Type="http://schemas.openxmlformats.org/officeDocument/2006/relationships/tags" Target="../tags/tag182.xml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5.xml"/><Relationship Id="rId2" Type="http://schemas.openxmlformats.org/officeDocument/2006/relationships/image" Target="../media/image62.png"/><Relationship Id="rId1" Type="http://schemas.openxmlformats.org/officeDocument/2006/relationships/tags" Target="../tags/tag184.xml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7.xml"/><Relationship Id="rId2" Type="http://schemas.openxmlformats.org/officeDocument/2006/relationships/image" Target="../media/image63.png"/><Relationship Id="rId1" Type="http://schemas.openxmlformats.org/officeDocument/2006/relationships/tags" Target="../tags/tag186.xml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9.xml"/><Relationship Id="rId2" Type="http://schemas.openxmlformats.org/officeDocument/2006/relationships/image" Target="../media/image64.png"/><Relationship Id="rId1" Type="http://schemas.openxmlformats.org/officeDocument/2006/relationships/tags" Target="../tags/tag188.xml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1.xml"/><Relationship Id="rId2" Type="http://schemas.openxmlformats.org/officeDocument/2006/relationships/image" Target="../media/image65.png"/><Relationship Id="rId1" Type="http://schemas.openxmlformats.org/officeDocument/2006/relationships/tags" Target="../tags/tag190.xml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3.xml"/><Relationship Id="rId2" Type="http://schemas.openxmlformats.org/officeDocument/2006/relationships/image" Target="../media/image66.png"/><Relationship Id="rId1" Type="http://schemas.openxmlformats.org/officeDocument/2006/relationships/tags" Target="../tags/tag192.xml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5.xml"/><Relationship Id="rId2" Type="http://schemas.openxmlformats.org/officeDocument/2006/relationships/image" Target="../media/image67.png"/><Relationship Id="rId1" Type="http://schemas.openxmlformats.org/officeDocument/2006/relationships/tags" Target="../tags/tag194.xml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7.xml"/><Relationship Id="rId2" Type="http://schemas.openxmlformats.org/officeDocument/2006/relationships/image" Target="../media/image68.png"/><Relationship Id="rId1" Type="http://schemas.openxmlformats.org/officeDocument/2006/relationships/tags" Target="../tags/tag196.xml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9.xml"/><Relationship Id="rId2" Type="http://schemas.openxmlformats.org/officeDocument/2006/relationships/image" Target="../media/image69.png"/><Relationship Id="rId1" Type="http://schemas.openxmlformats.org/officeDocument/2006/relationships/tags" Target="../tags/tag19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5.xml"/><Relationship Id="rId2" Type="http://schemas.openxmlformats.org/officeDocument/2006/relationships/image" Target="../media/image7.png"/><Relationship Id="rId1" Type="http://schemas.openxmlformats.org/officeDocument/2006/relationships/tags" Target="../tags/tag74.xml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1.xml"/><Relationship Id="rId2" Type="http://schemas.openxmlformats.org/officeDocument/2006/relationships/image" Target="../media/image70.png"/><Relationship Id="rId1" Type="http://schemas.openxmlformats.org/officeDocument/2006/relationships/tags" Target="../tags/tag200.xml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3.xml"/><Relationship Id="rId2" Type="http://schemas.openxmlformats.org/officeDocument/2006/relationships/image" Target="../media/image71.png"/><Relationship Id="rId1" Type="http://schemas.openxmlformats.org/officeDocument/2006/relationships/tags" Target="../tags/tag202.xml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5.xml"/><Relationship Id="rId2" Type="http://schemas.openxmlformats.org/officeDocument/2006/relationships/image" Target="../media/image72.png"/><Relationship Id="rId1" Type="http://schemas.openxmlformats.org/officeDocument/2006/relationships/tags" Target="../tags/tag204.xml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7.xml"/><Relationship Id="rId2" Type="http://schemas.openxmlformats.org/officeDocument/2006/relationships/image" Target="../media/image73.png"/><Relationship Id="rId1" Type="http://schemas.openxmlformats.org/officeDocument/2006/relationships/tags" Target="../tags/tag206.xml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9.xml"/><Relationship Id="rId2" Type="http://schemas.openxmlformats.org/officeDocument/2006/relationships/image" Target="../media/image74.png"/><Relationship Id="rId1" Type="http://schemas.openxmlformats.org/officeDocument/2006/relationships/tags" Target="../tags/tag208.xml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1.xml"/><Relationship Id="rId2" Type="http://schemas.openxmlformats.org/officeDocument/2006/relationships/image" Target="../media/image75.png"/><Relationship Id="rId1" Type="http://schemas.openxmlformats.org/officeDocument/2006/relationships/tags" Target="../tags/tag210.xml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3.xml"/><Relationship Id="rId2" Type="http://schemas.openxmlformats.org/officeDocument/2006/relationships/image" Target="../media/image76.png"/><Relationship Id="rId1" Type="http://schemas.openxmlformats.org/officeDocument/2006/relationships/tags" Target="../tags/tag212.xml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5.xml"/><Relationship Id="rId2" Type="http://schemas.openxmlformats.org/officeDocument/2006/relationships/image" Target="../media/image77.png"/><Relationship Id="rId1" Type="http://schemas.openxmlformats.org/officeDocument/2006/relationships/tags" Target="../tags/tag214.xml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7.xml"/><Relationship Id="rId2" Type="http://schemas.openxmlformats.org/officeDocument/2006/relationships/image" Target="../media/image78.png"/><Relationship Id="rId1" Type="http://schemas.openxmlformats.org/officeDocument/2006/relationships/tags" Target="../tags/tag216.xml"/></Relationships>
</file>

<file path=ppt/slides/_rels/slide7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9.xml"/><Relationship Id="rId2" Type="http://schemas.openxmlformats.org/officeDocument/2006/relationships/image" Target="../media/image79.png"/><Relationship Id="rId1" Type="http://schemas.openxmlformats.org/officeDocument/2006/relationships/tags" Target="../tags/tag21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7.xml"/><Relationship Id="rId2" Type="http://schemas.openxmlformats.org/officeDocument/2006/relationships/image" Target="../media/image8.png"/><Relationship Id="rId1" Type="http://schemas.openxmlformats.org/officeDocument/2006/relationships/tags" Target="../tags/tag76.xml"/></Relationships>
</file>

<file path=ppt/slides/_rels/slide8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1.xml"/><Relationship Id="rId2" Type="http://schemas.openxmlformats.org/officeDocument/2006/relationships/image" Target="../media/image80.png"/><Relationship Id="rId1" Type="http://schemas.openxmlformats.org/officeDocument/2006/relationships/tags" Target="../tags/tag220.xml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3.xml"/><Relationship Id="rId2" Type="http://schemas.openxmlformats.org/officeDocument/2006/relationships/image" Target="../media/image81.png"/><Relationship Id="rId1" Type="http://schemas.openxmlformats.org/officeDocument/2006/relationships/tags" Target="../tags/tag222.xml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5.xml"/><Relationship Id="rId2" Type="http://schemas.openxmlformats.org/officeDocument/2006/relationships/image" Target="../media/image82.png"/><Relationship Id="rId1" Type="http://schemas.openxmlformats.org/officeDocument/2006/relationships/tags" Target="../tags/tag224.xml"/></Relationships>
</file>

<file path=ppt/slides/_rels/slide8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7.xml"/><Relationship Id="rId2" Type="http://schemas.openxmlformats.org/officeDocument/2006/relationships/image" Target="../media/image83.png"/><Relationship Id="rId1" Type="http://schemas.openxmlformats.org/officeDocument/2006/relationships/tags" Target="../tags/tag226.xml"/></Relationships>
</file>

<file path=ppt/slides/_rels/slide8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9.xml"/><Relationship Id="rId2" Type="http://schemas.openxmlformats.org/officeDocument/2006/relationships/image" Target="../media/image84.png"/><Relationship Id="rId1" Type="http://schemas.openxmlformats.org/officeDocument/2006/relationships/tags" Target="../tags/tag228.xml"/></Relationships>
</file>

<file path=ppt/slides/_rels/slide8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1.xml"/><Relationship Id="rId2" Type="http://schemas.openxmlformats.org/officeDocument/2006/relationships/image" Target="../media/image85.png"/><Relationship Id="rId1" Type="http://schemas.openxmlformats.org/officeDocument/2006/relationships/tags" Target="../tags/tag230.xml"/></Relationships>
</file>

<file path=ppt/slides/_rels/slide8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3.xml"/><Relationship Id="rId2" Type="http://schemas.openxmlformats.org/officeDocument/2006/relationships/image" Target="../media/image86.png"/><Relationship Id="rId1" Type="http://schemas.openxmlformats.org/officeDocument/2006/relationships/tags" Target="../tags/tag232.xml"/></Relationships>
</file>

<file path=ppt/slides/_rels/slide8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5.xml"/><Relationship Id="rId2" Type="http://schemas.openxmlformats.org/officeDocument/2006/relationships/image" Target="../media/image87.png"/><Relationship Id="rId1" Type="http://schemas.openxmlformats.org/officeDocument/2006/relationships/tags" Target="../tags/tag234.xml"/></Relationships>
</file>

<file path=ppt/slides/_rels/slide8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7.xml"/><Relationship Id="rId2" Type="http://schemas.openxmlformats.org/officeDocument/2006/relationships/image" Target="../media/image88.png"/><Relationship Id="rId1" Type="http://schemas.openxmlformats.org/officeDocument/2006/relationships/tags" Target="../tags/tag236.xml"/></Relationships>
</file>

<file path=ppt/slides/_rels/slide8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9.xml"/><Relationship Id="rId2" Type="http://schemas.openxmlformats.org/officeDocument/2006/relationships/image" Target="../media/image89.png"/><Relationship Id="rId1" Type="http://schemas.openxmlformats.org/officeDocument/2006/relationships/tags" Target="../tags/tag23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9.xml"/><Relationship Id="rId2" Type="http://schemas.openxmlformats.org/officeDocument/2006/relationships/image" Target="../media/image9.png"/><Relationship Id="rId1" Type="http://schemas.openxmlformats.org/officeDocument/2006/relationships/tags" Target="../tags/tag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1680" y="111125"/>
            <a:ext cx="10977880" cy="6477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3215" y="314960"/>
            <a:ext cx="11546205" cy="6197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6855" y="271780"/>
            <a:ext cx="11595735" cy="63792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06500" y="412750"/>
            <a:ext cx="10325735" cy="59810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3250" y="450215"/>
            <a:ext cx="11359515" cy="59575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0700" y="330200"/>
            <a:ext cx="11151235" cy="6198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40105" y="392430"/>
            <a:ext cx="10715625" cy="60725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2445" y="267335"/>
            <a:ext cx="11167110" cy="63233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62330" y="266700"/>
            <a:ext cx="10765790" cy="59080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70560" y="173990"/>
            <a:ext cx="11250930" cy="64903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530" y="144145"/>
            <a:ext cx="9297670" cy="62534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9720" y="163830"/>
            <a:ext cx="11709400" cy="66941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7365" y="247015"/>
            <a:ext cx="11684635" cy="63633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8925" y="140970"/>
            <a:ext cx="11614785" cy="66376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6540" y="217170"/>
            <a:ext cx="11678920" cy="62147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4460" y="123825"/>
            <a:ext cx="12067540" cy="64369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1465" y="340360"/>
            <a:ext cx="11771630" cy="63080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5620" y="386080"/>
            <a:ext cx="11781155" cy="58839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6700" y="0"/>
            <a:ext cx="11868150" cy="70377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7495" y="297815"/>
            <a:ext cx="12133580" cy="61956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35" y="257810"/>
            <a:ext cx="12031345" cy="6600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40" y="375920"/>
            <a:ext cx="11478260" cy="6105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8775" y="311150"/>
            <a:ext cx="11733530" cy="61112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136525" y="-25400"/>
            <a:ext cx="12501245" cy="65951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内容占位符 7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020" y="386715"/>
            <a:ext cx="10799445" cy="62153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3050" y="441325"/>
            <a:ext cx="12539345" cy="63969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0055" y="112395"/>
            <a:ext cx="11694795" cy="67456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9395" y="302895"/>
            <a:ext cx="11713210" cy="6267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7630" y="322580"/>
            <a:ext cx="12104370" cy="62122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2900" y="133350"/>
            <a:ext cx="11849100" cy="64623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3545" y="102235"/>
            <a:ext cx="11344910" cy="6434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5460" y="189230"/>
            <a:ext cx="11349355" cy="6027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15" y="318135"/>
            <a:ext cx="11017250" cy="62210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8940" y="235585"/>
            <a:ext cx="11373485" cy="65252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7230" y="0"/>
            <a:ext cx="11181080" cy="68548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3270" y="309245"/>
            <a:ext cx="11281410" cy="595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9575" y="421640"/>
            <a:ext cx="11782425" cy="59524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25805" y="321945"/>
            <a:ext cx="11466195" cy="59836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28065" y="530860"/>
            <a:ext cx="10136505" cy="5796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81985" y="170815"/>
            <a:ext cx="6092825" cy="6612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93720" y="133350"/>
            <a:ext cx="6083935" cy="65258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8615" y="184150"/>
            <a:ext cx="11494770" cy="60763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9915" y="252730"/>
            <a:ext cx="11012170" cy="62160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" y="410210"/>
            <a:ext cx="11145520" cy="62909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3095" y="191770"/>
            <a:ext cx="11382375" cy="64744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5260" y="473710"/>
            <a:ext cx="11841480" cy="6053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2005" y="304800"/>
            <a:ext cx="11705590" cy="6448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4185" y="243840"/>
            <a:ext cx="11807190" cy="63627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23925" y="548640"/>
            <a:ext cx="10344150" cy="57613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9880" y="140335"/>
            <a:ext cx="11824970" cy="65773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2635" y="430530"/>
            <a:ext cx="10790555" cy="59969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9265" y="407670"/>
            <a:ext cx="11722735" cy="63480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41070" y="271145"/>
            <a:ext cx="10579735" cy="5978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7495" y="241935"/>
            <a:ext cx="11734165" cy="63734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30" y="394970"/>
            <a:ext cx="10950575" cy="6099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9395" y="245110"/>
            <a:ext cx="12005945" cy="6267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7950" y="393065"/>
            <a:ext cx="12052935" cy="60852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3085" y="393065"/>
            <a:ext cx="11550015" cy="63360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8265" y="364490"/>
            <a:ext cx="11784965" cy="6304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内容占位符 1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7190" y="354965"/>
            <a:ext cx="11438255" cy="6400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2905" y="437515"/>
            <a:ext cx="11353165" cy="62687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3695" y="288925"/>
            <a:ext cx="11673205" cy="64319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1005" y="469900"/>
            <a:ext cx="11490325" cy="61677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8270" y="213360"/>
            <a:ext cx="11713210" cy="64306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5925" y="411480"/>
            <a:ext cx="11608435" cy="60344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0" y="378460"/>
            <a:ext cx="11538585" cy="61956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3105" y="430530"/>
            <a:ext cx="11225530" cy="59963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08050" y="354330"/>
            <a:ext cx="10983595" cy="61493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5485" y="233680"/>
            <a:ext cx="11018520" cy="62350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9915" y="434975"/>
            <a:ext cx="10727690" cy="59880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8640" y="304165"/>
            <a:ext cx="11094720" cy="62496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5900" y="434975"/>
            <a:ext cx="11760835" cy="59874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8335" y="311785"/>
            <a:ext cx="11209020" cy="62344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54735" y="394970"/>
            <a:ext cx="10444480" cy="58547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3875" y="325755"/>
            <a:ext cx="11360150" cy="62071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9770" y="176530"/>
            <a:ext cx="11040110" cy="60731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8040" y="158115"/>
            <a:ext cx="10885805" cy="63487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88670" y="192405"/>
            <a:ext cx="10615295" cy="63112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1820" y="476250"/>
            <a:ext cx="11313795" cy="59048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75005" y="242570"/>
            <a:ext cx="10747375" cy="63976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33070" y="349250"/>
            <a:ext cx="11492230" cy="60337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28090" y="230505"/>
            <a:ext cx="10190480" cy="62763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33070" y="481330"/>
            <a:ext cx="11734165" cy="59588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3090" y="345440"/>
            <a:ext cx="11534140" cy="6025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0" y="283210"/>
            <a:ext cx="11187430" cy="61398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9610" y="325755"/>
            <a:ext cx="10812780" cy="62064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0720" y="149860"/>
            <a:ext cx="11263630" cy="6558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9585" y="383540"/>
            <a:ext cx="11702415" cy="60909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89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89</vt:i4>
      </vt:variant>
    </vt:vector>
  </HeadingPairs>
  <TitlesOfParts>
    <vt:vector size="97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杨善钦</cp:lastModifiedBy>
  <cp:revision>174</cp:revision>
  <dcterms:created xsi:type="dcterms:W3CDTF">2019-06-19T02:08:00Z</dcterms:created>
  <dcterms:modified xsi:type="dcterms:W3CDTF">2025-09-15T07:15:27Z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35DE3516FD784229AFCA5178EA6EE7EB_13</vt:lpwstr>
  </property>
</Properties>
</file>